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13"/>
  </p:notesMasterIdLst>
  <p:handoutMasterIdLst>
    <p:handoutMasterId r:id="rId14"/>
  </p:handoutMasterIdLst>
  <p:sldIdLst>
    <p:sldId id="265" r:id="rId2"/>
    <p:sldId id="257" r:id="rId3"/>
    <p:sldId id="266" r:id="rId4"/>
    <p:sldId id="290" r:id="rId5"/>
    <p:sldId id="293" r:id="rId6"/>
    <p:sldId id="294" r:id="rId7"/>
    <p:sldId id="295" r:id="rId8"/>
    <p:sldId id="291" r:id="rId9"/>
    <p:sldId id="296" r:id="rId10"/>
    <p:sldId id="297" r:id="rId11"/>
    <p:sldId id="298"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BC5FC61-610F-86A8-755F-5A3C942E30A3}" name="Khải Phùng" initials="KP" userId="25b439fc3e1242c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BF8F7D-609A-49BD-8A18-3BEFE77324E6}" v="55" dt="2024-12-28T12:22:20.3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35" autoAdjust="0"/>
    <p:restoredTop sz="94660"/>
  </p:normalViewPr>
  <p:slideViewPr>
    <p:cSldViewPr snapToGrid="0">
      <p:cViewPr varScale="1">
        <p:scale>
          <a:sx n="82" d="100"/>
          <a:sy n="82" d="100"/>
        </p:scale>
        <p:origin x="146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ải Phùng" userId="25b439fc3e1242cb" providerId="LiveId" clId="{6EBF8F7D-609A-49BD-8A18-3BEFE77324E6}"/>
    <pc:docChg chg="undo custSel addSld delSld modSld sldOrd">
      <pc:chgData name="Khải Phùng" userId="25b439fc3e1242cb" providerId="LiveId" clId="{6EBF8F7D-609A-49BD-8A18-3BEFE77324E6}" dt="2024-12-28T12:35:07.464" v="2601" actId="20577"/>
      <pc:docMkLst>
        <pc:docMk/>
      </pc:docMkLst>
      <pc:sldChg chg="addSp delSp modSp mod ord">
        <pc:chgData name="Khải Phùng" userId="25b439fc3e1242cb" providerId="LiveId" clId="{6EBF8F7D-609A-49BD-8A18-3BEFE77324E6}" dt="2024-12-17T14:43:47.488" v="263" actId="1076"/>
        <pc:sldMkLst>
          <pc:docMk/>
          <pc:sldMk cId="743172911" sldId="257"/>
        </pc:sldMkLst>
        <pc:spChg chg="add mod">
          <ac:chgData name="Khải Phùng" userId="25b439fc3e1242cb" providerId="LiveId" clId="{6EBF8F7D-609A-49BD-8A18-3BEFE77324E6}" dt="2024-12-17T14:43:19.206" v="247" actId="255"/>
          <ac:spMkLst>
            <pc:docMk/>
            <pc:sldMk cId="743172911" sldId="257"/>
            <ac:spMk id="3" creationId="{3FFB8C04-B29F-AE4F-1749-A642B5ABF4E9}"/>
          </ac:spMkLst>
        </pc:spChg>
        <pc:spChg chg="add mod">
          <ac:chgData name="Khải Phùng" userId="25b439fc3e1242cb" providerId="LiveId" clId="{6EBF8F7D-609A-49BD-8A18-3BEFE77324E6}" dt="2024-12-17T14:43:47.488" v="263" actId="1076"/>
          <ac:spMkLst>
            <pc:docMk/>
            <pc:sldMk cId="743172911" sldId="257"/>
            <ac:spMk id="4" creationId="{22B46291-3582-9708-A643-8E990D3C902C}"/>
          </ac:spMkLst>
        </pc:spChg>
        <pc:spChg chg="mod">
          <ac:chgData name="Khải Phùng" userId="25b439fc3e1242cb" providerId="LiveId" clId="{6EBF8F7D-609A-49BD-8A18-3BEFE77324E6}" dt="2024-12-17T14:42:44.659" v="242" actId="255"/>
          <ac:spMkLst>
            <pc:docMk/>
            <pc:sldMk cId="743172911" sldId="257"/>
            <ac:spMk id="11" creationId="{FF8BDF70-CFA6-4031-86B7-31F910D8115D}"/>
          </ac:spMkLst>
        </pc:spChg>
      </pc:sldChg>
      <pc:sldChg chg="add del">
        <pc:chgData name="Khải Phùng" userId="25b439fc3e1242cb" providerId="LiveId" clId="{6EBF8F7D-609A-49BD-8A18-3BEFE77324E6}" dt="2024-12-17T14:48:51.803" v="346" actId="47"/>
        <pc:sldMkLst>
          <pc:docMk/>
          <pc:sldMk cId="64084651" sldId="261"/>
        </pc:sldMkLst>
      </pc:sldChg>
      <pc:sldChg chg="addSp delSp modSp mod">
        <pc:chgData name="Khải Phùng" userId="25b439fc3e1242cb" providerId="LiveId" clId="{6EBF8F7D-609A-49BD-8A18-3BEFE77324E6}" dt="2024-12-28T11:29:21.227" v="1256" actId="20577"/>
        <pc:sldMkLst>
          <pc:docMk/>
          <pc:sldMk cId="292364014" sldId="265"/>
        </pc:sldMkLst>
        <pc:spChg chg="add mod ord">
          <ac:chgData name="Khải Phùng" userId="25b439fc3e1242cb" providerId="LiveId" clId="{6EBF8F7D-609A-49BD-8A18-3BEFE77324E6}" dt="2024-12-28T11:24:54.408" v="1019" actId="255"/>
          <ac:spMkLst>
            <pc:docMk/>
            <pc:sldMk cId="292364014" sldId="265"/>
            <ac:spMk id="3" creationId="{CC3E2563-493B-0A16-27A8-66E136F249DD}"/>
          </ac:spMkLst>
        </pc:spChg>
        <pc:spChg chg="add mod">
          <ac:chgData name="Khải Phùng" userId="25b439fc3e1242cb" providerId="LiveId" clId="{6EBF8F7D-609A-49BD-8A18-3BEFE77324E6}" dt="2024-12-28T11:26:19.336" v="1048" actId="255"/>
          <ac:spMkLst>
            <pc:docMk/>
            <pc:sldMk cId="292364014" sldId="265"/>
            <ac:spMk id="4" creationId="{D0192323-3F3F-1142-A62D-8D88CF479533}"/>
          </ac:spMkLst>
        </pc:spChg>
        <pc:spChg chg="add mod">
          <ac:chgData name="Khải Phùng" userId="25b439fc3e1242cb" providerId="LiveId" clId="{6EBF8F7D-609A-49BD-8A18-3BEFE77324E6}" dt="2024-12-28T11:25:56.127" v="1036" actId="120"/>
          <ac:spMkLst>
            <pc:docMk/>
            <pc:sldMk cId="292364014" sldId="265"/>
            <ac:spMk id="5" creationId="{10345022-E346-6ED2-0D38-CE5C444E0BBD}"/>
          </ac:spMkLst>
        </pc:spChg>
        <pc:spChg chg="add mod">
          <ac:chgData name="Khải Phùng" userId="25b439fc3e1242cb" providerId="LiveId" clId="{6EBF8F7D-609A-49BD-8A18-3BEFE77324E6}" dt="2024-12-28T11:24:13.678" v="1011" actId="1076"/>
          <ac:spMkLst>
            <pc:docMk/>
            <pc:sldMk cId="292364014" sldId="265"/>
            <ac:spMk id="6" creationId="{40A816CC-E50C-3779-61AC-D6FA8B9F568F}"/>
          </ac:spMkLst>
        </pc:spChg>
        <pc:spChg chg="add mod">
          <ac:chgData name="Khải Phùng" userId="25b439fc3e1242cb" providerId="LiveId" clId="{6EBF8F7D-609A-49BD-8A18-3BEFE77324E6}" dt="2024-12-28T11:24:01.740" v="1003"/>
          <ac:spMkLst>
            <pc:docMk/>
            <pc:sldMk cId="292364014" sldId="265"/>
            <ac:spMk id="7" creationId="{93FA008A-145D-14CD-DA8A-806C8B11633B}"/>
          </ac:spMkLst>
        </pc:spChg>
        <pc:spChg chg="add mod">
          <ac:chgData name="Khải Phùng" userId="25b439fc3e1242cb" providerId="LiveId" clId="{6EBF8F7D-609A-49BD-8A18-3BEFE77324E6}" dt="2024-12-28T11:24:14.243" v="1012" actId="1076"/>
          <ac:spMkLst>
            <pc:docMk/>
            <pc:sldMk cId="292364014" sldId="265"/>
            <ac:spMk id="8" creationId="{8EA76C45-88BD-901E-9296-8CD7746C8646}"/>
          </ac:spMkLst>
        </pc:spChg>
        <pc:spChg chg="add mod">
          <ac:chgData name="Khải Phùng" userId="25b439fc3e1242cb" providerId="LiveId" clId="{6EBF8F7D-609A-49BD-8A18-3BEFE77324E6}" dt="2024-12-28T11:24:01.963" v="1004"/>
          <ac:spMkLst>
            <pc:docMk/>
            <pc:sldMk cId="292364014" sldId="265"/>
            <ac:spMk id="9" creationId="{9B438D0F-5F6E-2364-1EB8-56D57EC15CA0}"/>
          </ac:spMkLst>
        </pc:spChg>
        <pc:spChg chg="add mod">
          <ac:chgData name="Khải Phùng" userId="25b439fc3e1242cb" providerId="LiveId" clId="{6EBF8F7D-609A-49BD-8A18-3BEFE77324E6}" dt="2024-12-28T11:24:15.106" v="1013" actId="1076"/>
          <ac:spMkLst>
            <pc:docMk/>
            <pc:sldMk cId="292364014" sldId="265"/>
            <ac:spMk id="10" creationId="{A44E313B-9AE5-DBD7-59F7-E251FFA1808A}"/>
          </ac:spMkLst>
        </pc:spChg>
        <pc:spChg chg="add mod">
          <ac:chgData name="Khải Phùng" userId="25b439fc3e1242cb" providerId="LiveId" clId="{6EBF8F7D-609A-49BD-8A18-3BEFE77324E6}" dt="2024-12-28T11:24:15.106" v="1013" actId="1076"/>
          <ac:spMkLst>
            <pc:docMk/>
            <pc:sldMk cId="292364014" sldId="265"/>
            <ac:spMk id="11" creationId="{21D8AFF5-1760-63E8-2E5B-62600C4AC687}"/>
          </ac:spMkLst>
        </pc:spChg>
        <pc:spChg chg="add mod">
          <ac:chgData name="Khải Phùng" userId="25b439fc3e1242cb" providerId="LiveId" clId="{6EBF8F7D-609A-49BD-8A18-3BEFE77324E6}" dt="2024-12-28T11:27:53.205" v="1108" actId="1035"/>
          <ac:spMkLst>
            <pc:docMk/>
            <pc:sldMk cId="292364014" sldId="265"/>
            <ac:spMk id="12" creationId="{5A47676A-5BD0-2C65-A5DD-C68240829F3C}"/>
          </ac:spMkLst>
        </pc:spChg>
        <pc:spChg chg="add mod">
          <ac:chgData name="Khải Phùng" userId="25b439fc3e1242cb" providerId="LiveId" clId="{6EBF8F7D-609A-49BD-8A18-3BEFE77324E6}" dt="2024-12-28T11:27:53.205" v="1108" actId="1035"/>
          <ac:spMkLst>
            <pc:docMk/>
            <pc:sldMk cId="292364014" sldId="265"/>
            <ac:spMk id="13" creationId="{ADFAC988-D25A-46A0-C2B2-68F11C272AA0}"/>
          </ac:spMkLst>
        </pc:spChg>
        <pc:spChg chg="add mod">
          <ac:chgData name="Khải Phùng" userId="25b439fc3e1242cb" providerId="LiveId" clId="{6EBF8F7D-609A-49BD-8A18-3BEFE77324E6}" dt="2024-12-28T11:28:22.997" v="1171" actId="5793"/>
          <ac:spMkLst>
            <pc:docMk/>
            <pc:sldMk cId="292364014" sldId="265"/>
            <ac:spMk id="14" creationId="{74801399-6F4D-1C6D-6F27-7DF17531BC87}"/>
          </ac:spMkLst>
        </pc:spChg>
        <pc:spChg chg="add mod">
          <ac:chgData name="Khải Phùng" userId="25b439fc3e1242cb" providerId="LiveId" clId="{6EBF8F7D-609A-49BD-8A18-3BEFE77324E6}" dt="2024-12-28T11:28:11.347" v="1163" actId="20577"/>
          <ac:spMkLst>
            <pc:docMk/>
            <pc:sldMk cId="292364014" sldId="265"/>
            <ac:spMk id="17" creationId="{7E8C1F36-2214-A989-554C-E8B485153CA5}"/>
          </ac:spMkLst>
        </pc:spChg>
        <pc:spChg chg="add mod">
          <ac:chgData name="Khải Phùng" userId="25b439fc3e1242cb" providerId="LiveId" clId="{6EBF8F7D-609A-49BD-8A18-3BEFE77324E6}" dt="2024-12-28T11:29:21.227" v="1256" actId="20577"/>
          <ac:spMkLst>
            <pc:docMk/>
            <pc:sldMk cId="292364014" sldId="265"/>
            <ac:spMk id="18" creationId="{996F0F80-98BB-A969-3036-FC36A7243F42}"/>
          </ac:spMkLst>
        </pc:spChg>
        <pc:spChg chg="add mod">
          <ac:chgData name="Khải Phùng" userId="25b439fc3e1242cb" providerId="LiveId" clId="{6EBF8F7D-609A-49BD-8A18-3BEFE77324E6}" dt="2024-12-28T11:29:00.851" v="1244" actId="14100"/>
          <ac:spMkLst>
            <pc:docMk/>
            <pc:sldMk cId="292364014" sldId="265"/>
            <ac:spMk id="19" creationId="{F84FEEB7-8942-FBCF-1ADB-C350196B7BA0}"/>
          </ac:spMkLst>
        </pc:spChg>
        <pc:spChg chg="add mod ord">
          <ac:chgData name="Khải Phùng" userId="25b439fc3e1242cb" providerId="LiveId" clId="{6EBF8F7D-609A-49BD-8A18-3BEFE77324E6}" dt="2024-12-28T11:25:58.032" v="1037" actId="120"/>
          <ac:spMkLst>
            <pc:docMk/>
            <pc:sldMk cId="292364014" sldId="265"/>
            <ac:spMk id="21" creationId="{7ECCB900-0A75-1DE9-EEFC-497437BE8E90}"/>
          </ac:spMkLst>
        </pc:spChg>
        <pc:spChg chg="add del mod">
          <ac:chgData name="Khải Phùng" userId="25b439fc3e1242cb" providerId="LiveId" clId="{6EBF8F7D-609A-49BD-8A18-3BEFE77324E6}" dt="2024-12-28T11:23:58.111" v="1001" actId="478"/>
          <ac:spMkLst>
            <pc:docMk/>
            <pc:sldMk cId="292364014" sldId="265"/>
            <ac:spMk id="22" creationId="{45EA5C0F-D0C0-7EA7-82CE-0EF1BDF50E40}"/>
          </ac:spMkLst>
        </pc:spChg>
        <pc:spChg chg="add del mod">
          <ac:chgData name="Khải Phùng" userId="25b439fc3e1242cb" providerId="LiveId" clId="{6EBF8F7D-609A-49BD-8A18-3BEFE77324E6}" dt="2024-12-28T11:23:55.548" v="1000" actId="478"/>
          <ac:spMkLst>
            <pc:docMk/>
            <pc:sldMk cId="292364014" sldId="265"/>
            <ac:spMk id="23" creationId="{17254909-560B-8917-D215-017DAD2D0B60}"/>
          </ac:spMkLst>
        </pc:spChg>
        <pc:spChg chg="add del mod">
          <ac:chgData name="Khải Phùng" userId="25b439fc3e1242cb" providerId="LiveId" clId="{6EBF8F7D-609A-49BD-8A18-3BEFE77324E6}" dt="2024-12-28T11:23:55.548" v="1000" actId="478"/>
          <ac:spMkLst>
            <pc:docMk/>
            <pc:sldMk cId="292364014" sldId="265"/>
            <ac:spMk id="24" creationId="{53096212-3760-7B2F-F9BB-2B6BAF3F900B}"/>
          </ac:spMkLst>
        </pc:spChg>
        <pc:spChg chg="add del mod">
          <ac:chgData name="Khải Phùng" userId="25b439fc3e1242cb" providerId="LiveId" clId="{6EBF8F7D-609A-49BD-8A18-3BEFE77324E6}" dt="2024-12-28T11:23:55.548" v="1000" actId="478"/>
          <ac:spMkLst>
            <pc:docMk/>
            <pc:sldMk cId="292364014" sldId="265"/>
            <ac:spMk id="26" creationId="{4D87B744-E310-EC49-7F70-AC214C283620}"/>
          </ac:spMkLst>
        </pc:spChg>
        <pc:spChg chg="add mod">
          <ac:chgData name="Khải Phùng" userId="25b439fc3e1242cb" providerId="LiveId" clId="{6EBF8F7D-609A-49BD-8A18-3BEFE77324E6}" dt="2024-12-17T14:40:56.261" v="238" actId="20577"/>
          <ac:spMkLst>
            <pc:docMk/>
            <pc:sldMk cId="292364014" sldId="265"/>
            <ac:spMk id="27" creationId="{DD7663EB-4FED-3CA4-BBB3-37846D02582C}"/>
          </ac:spMkLst>
        </pc:spChg>
        <pc:cxnChg chg="add del mod">
          <ac:chgData name="Khải Phùng" userId="25b439fc3e1242cb" providerId="LiveId" clId="{6EBF8F7D-609A-49BD-8A18-3BEFE77324E6}" dt="2024-12-28T11:20:15.940" v="962" actId="478"/>
          <ac:cxnSpMkLst>
            <pc:docMk/>
            <pc:sldMk cId="292364014" sldId="265"/>
            <ac:cxnSpMk id="15" creationId="{9241DC51-07B0-C813-976C-57CE8969B9D1}"/>
          </ac:cxnSpMkLst>
        </pc:cxnChg>
        <pc:cxnChg chg="add del mod">
          <ac:chgData name="Khải Phùng" userId="25b439fc3e1242cb" providerId="LiveId" clId="{6EBF8F7D-609A-49BD-8A18-3BEFE77324E6}" dt="2024-12-28T11:20:12.846" v="960" actId="478"/>
          <ac:cxnSpMkLst>
            <pc:docMk/>
            <pc:sldMk cId="292364014" sldId="265"/>
            <ac:cxnSpMk id="16" creationId="{DD01F73C-B512-F7E8-AD17-7EE3D80BEBEA}"/>
          </ac:cxnSpMkLst>
        </pc:cxnChg>
        <pc:cxnChg chg="add del mod">
          <ac:chgData name="Khải Phùng" userId="25b439fc3e1242cb" providerId="LiveId" clId="{6EBF8F7D-609A-49BD-8A18-3BEFE77324E6}" dt="2024-12-28T11:20:14.319" v="961" actId="478"/>
          <ac:cxnSpMkLst>
            <pc:docMk/>
            <pc:sldMk cId="292364014" sldId="265"/>
            <ac:cxnSpMk id="20" creationId="{BF09FA59-34F1-43B0-0594-A8CABE9DC16D}"/>
          </ac:cxnSpMkLst>
        </pc:cxnChg>
      </pc:sldChg>
      <pc:sldChg chg="addSp delSp modSp mod ord modAnim">
        <pc:chgData name="Khải Phùng" userId="25b439fc3e1242cb" providerId="LiveId" clId="{6EBF8F7D-609A-49BD-8A18-3BEFE77324E6}" dt="2024-12-17T14:47:17.149" v="295" actId="22"/>
        <pc:sldMkLst>
          <pc:docMk/>
          <pc:sldMk cId="2751358436" sldId="266"/>
        </pc:sldMkLst>
        <pc:spChg chg="mod">
          <ac:chgData name="Khải Phùng" userId="25b439fc3e1242cb" providerId="LiveId" clId="{6EBF8F7D-609A-49BD-8A18-3BEFE77324E6}" dt="2024-12-17T14:44:44.788" v="291" actId="20577"/>
          <ac:spMkLst>
            <pc:docMk/>
            <pc:sldMk cId="2751358436" sldId="266"/>
            <ac:spMk id="3" creationId="{F39C6F49-1887-4BE4-A583-FB79B8A22935}"/>
          </ac:spMkLst>
        </pc:spChg>
        <pc:picChg chg="add">
          <ac:chgData name="Khải Phùng" userId="25b439fc3e1242cb" providerId="LiveId" clId="{6EBF8F7D-609A-49BD-8A18-3BEFE77324E6}" dt="2024-12-17T14:47:17.149" v="295" actId="22"/>
          <ac:picMkLst>
            <pc:docMk/>
            <pc:sldMk cId="2751358436" sldId="266"/>
            <ac:picMk id="9" creationId="{D0705356-0044-5B15-3D47-E4D5EC8A72A8}"/>
          </ac:picMkLst>
        </pc:picChg>
      </pc:sldChg>
      <pc:sldChg chg="del">
        <pc:chgData name="Khải Phùng" userId="25b439fc3e1242cb" providerId="LiveId" clId="{6EBF8F7D-609A-49BD-8A18-3BEFE77324E6}" dt="2024-12-17T14:48:44.981" v="337" actId="47"/>
        <pc:sldMkLst>
          <pc:docMk/>
          <pc:sldMk cId="3194012731" sldId="267"/>
        </pc:sldMkLst>
      </pc:sldChg>
      <pc:sldChg chg="del">
        <pc:chgData name="Khải Phùng" userId="25b439fc3e1242cb" providerId="LiveId" clId="{6EBF8F7D-609A-49BD-8A18-3BEFE77324E6}" dt="2024-12-17T14:48:41.982" v="325" actId="47"/>
        <pc:sldMkLst>
          <pc:docMk/>
          <pc:sldMk cId="2830535683" sldId="269"/>
        </pc:sldMkLst>
      </pc:sldChg>
      <pc:sldChg chg="del">
        <pc:chgData name="Khải Phùng" userId="25b439fc3e1242cb" providerId="LiveId" clId="{6EBF8F7D-609A-49BD-8A18-3BEFE77324E6}" dt="2024-12-17T14:48:45.292" v="340" actId="47"/>
        <pc:sldMkLst>
          <pc:docMk/>
          <pc:sldMk cId="1341840600" sldId="270"/>
        </pc:sldMkLst>
      </pc:sldChg>
      <pc:sldChg chg="del">
        <pc:chgData name="Khải Phùng" userId="25b439fc3e1242cb" providerId="LiveId" clId="{6EBF8F7D-609A-49BD-8A18-3BEFE77324E6}" dt="2024-12-17T14:48:44.736" v="336" actId="47"/>
        <pc:sldMkLst>
          <pc:docMk/>
          <pc:sldMk cId="644728685" sldId="272"/>
        </pc:sldMkLst>
      </pc:sldChg>
      <pc:sldChg chg="del">
        <pc:chgData name="Khải Phùng" userId="25b439fc3e1242cb" providerId="LiveId" clId="{6EBF8F7D-609A-49BD-8A18-3BEFE77324E6}" dt="2024-12-17T14:48:45.551" v="341" actId="47"/>
        <pc:sldMkLst>
          <pc:docMk/>
          <pc:sldMk cId="0" sldId="275"/>
        </pc:sldMkLst>
      </pc:sldChg>
      <pc:sldChg chg="del">
        <pc:chgData name="Khải Phùng" userId="25b439fc3e1242cb" providerId="LiveId" clId="{6EBF8F7D-609A-49BD-8A18-3BEFE77324E6}" dt="2024-12-17T14:48:45.138" v="339" actId="47"/>
        <pc:sldMkLst>
          <pc:docMk/>
          <pc:sldMk cId="1097429365" sldId="276"/>
        </pc:sldMkLst>
      </pc:sldChg>
      <pc:sldChg chg="del">
        <pc:chgData name="Khải Phùng" userId="25b439fc3e1242cb" providerId="LiveId" clId="{6EBF8F7D-609A-49BD-8A18-3BEFE77324E6}" dt="2024-12-17T14:48:45.116" v="338" actId="47"/>
        <pc:sldMkLst>
          <pc:docMk/>
          <pc:sldMk cId="1250782321" sldId="277"/>
        </pc:sldMkLst>
      </pc:sldChg>
      <pc:sldChg chg="del">
        <pc:chgData name="Khải Phùng" userId="25b439fc3e1242cb" providerId="LiveId" clId="{6EBF8F7D-609A-49BD-8A18-3BEFE77324E6}" dt="2024-12-17T14:48:44.720" v="335" actId="47"/>
        <pc:sldMkLst>
          <pc:docMk/>
          <pc:sldMk cId="4166479777" sldId="279"/>
        </pc:sldMkLst>
      </pc:sldChg>
      <pc:sldChg chg="del">
        <pc:chgData name="Khải Phùng" userId="25b439fc3e1242cb" providerId="LiveId" clId="{6EBF8F7D-609A-49BD-8A18-3BEFE77324E6}" dt="2024-12-17T14:48:44.399" v="334" actId="47"/>
        <pc:sldMkLst>
          <pc:docMk/>
          <pc:sldMk cId="2017119663" sldId="280"/>
        </pc:sldMkLst>
      </pc:sldChg>
      <pc:sldChg chg="del">
        <pc:chgData name="Khải Phùng" userId="25b439fc3e1242cb" providerId="LiveId" clId="{6EBF8F7D-609A-49BD-8A18-3BEFE77324E6}" dt="2024-12-17T14:48:44.201" v="333" actId="47"/>
        <pc:sldMkLst>
          <pc:docMk/>
          <pc:sldMk cId="4068409617" sldId="281"/>
        </pc:sldMkLst>
      </pc:sldChg>
      <pc:sldChg chg="del">
        <pc:chgData name="Khải Phùng" userId="25b439fc3e1242cb" providerId="LiveId" clId="{6EBF8F7D-609A-49BD-8A18-3BEFE77324E6}" dt="2024-12-17T14:48:44.176" v="332" actId="47"/>
        <pc:sldMkLst>
          <pc:docMk/>
          <pc:sldMk cId="1078365014" sldId="282"/>
        </pc:sldMkLst>
      </pc:sldChg>
      <pc:sldChg chg="del">
        <pc:chgData name="Khải Phùng" userId="25b439fc3e1242cb" providerId="LiveId" clId="{6EBF8F7D-609A-49BD-8A18-3BEFE77324E6}" dt="2024-12-17T14:48:44.048" v="331" actId="47"/>
        <pc:sldMkLst>
          <pc:docMk/>
          <pc:sldMk cId="291368213" sldId="283"/>
        </pc:sldMkLst>
      </pc:sldChg>
      <pc:sldChg chg="del">
        <pc:chgData name="Khải Phùng" userId="25b439fc3e1242cb" providerId="LiveId" clId="{6EBF8F7D-609A-49BD-8A18-3BEFE77324E6}" dt="2024-12-17T14:48:43.565" v="330" actId="47"/>
        <pc:sldMkLst>
          <pc:docMk/>
          <pc:sldMk cId="2242316913" sldId="284"/>
        </pc:sldMkLst>
      </pc:sldChg>
      <pc:sldChg chg="del">
        <pc:chgData name="Khải Phùng" userId="25b439fc3e1242cb" providerId="LiveId" clId="{6EBF8F7D-609A-49BD-8A18-3BEFE77324E6}" dt="2024-12-17T14:48:43.543" v="329" actId="47"/>
        <pc:sldMkLst>
          <pc:docMk/>
          <pc:sldMk cId="2067227818" sldId="285"/>
        </pc:sldMkLst>
      </pc:sldChg>
      <pc:sldChg chg="del">
        <pc:chgData name="Khải Phùng" userId="25b439fc3e1242cb" providerId="LiveId" clId="{6EBF8F7D-609A-49BD-8A18-3BEFE77324E6}" dt="2024-12-17T14:48:43.330" v="328" actId="47"/>
        <pc:sldMkLst>
          <pc:docMk/>
          <pc:sldMk cId="4267978207" sldId="286"/>
        </pc:sldMkLst>
      </pc:sldChg>
      <pc:sldChg chg="del ord">
        <pc:chgData name="Khải Phùng" userId="25b439fc3e1242cb" providerId="LiveId" clId="{6EBF8F7D-609A-49BD-8A18-3BEFE77324E6}" dt="2024-12-17T14:48:42.714" v="326" actId="47"/>
        <pc:sldMkLst>
          <pc:docMk/>
          <pc:sldMk cId="3753464332" sldId="288"/>
        </pc:sldMkLst>
      </pc:sldChg>
      <pc:sldChg chg="del">
        <pc:chgData name="Khải Phùng" userId="25b439fc3e1242cb" providerId="LiveId" clId="{6EBF8F7D-609A-49BD-8A18-3BEFE77324E6}" dt="2024-12-17T14:48:43.121" v="327" actId="47"/>
        <pc:sldMkLst>
          <pc:docMk/>
          <pc:sldMk cId="3302322616" sldId="289"/>
        </pc:sldMkLst>
      </pc:sldChg>
      <pc:sldChg chg="addSp delSp modSp add del mod">
        <pc:chgData name="Khải Phùng" userId="25b439fc3e1242cb" providerId="LiveId" clId="{6EBF8F7D-609A-49BD-8A18-3BEFE77324E6}" dt="2024-12-25T10:41:54.719" v="664" actId="1035"/>
        <pc:sldMkLst>
          <pc:docMk/>
          <pc:sldMk cId="256985079" sldId="290"/>
        </pc:sldMkLst>
        <pc:spChg chg="mod">
          <ac:chgData name="Khải Phùng" userId="25b439fc3e1242cb" providerId="LiveId" clId="{6EBF8F7D-609A-49BD-8A18-3BEFE77324E6}" dt="2024-12-17T14:47:45.247" v="313" actId="20577"/>
          <ac:spMkLst>
            <pc:docMk/>
            <pc:sldMk cId="256985079" sldId="290"/>
            <ac:spMk id="3" creationId="{9ADEC480-565C-CFF2-A90B-FF151FD021F0}"/>
          </ac:spMkLst>
        </pc:spChg>
        <pc:picChg chg="add mod">
          <ac:chgData name="Khải Phùng" userId="25b439fc3e1242cb" providerId="LiveId" clId="{6EBF8F7D-609A-49BD-8A18-3BEFE77324E6}" dt="2024-12-25T10:41:54.719" v="664" actId="1035"/>
          <ac:picMkLst>
            <pc:docMk/>
            <pc:sldMk cId="256985079" sldId="290"/>
            <ac:picMk id="6" creationId="{E856515F-6CB6-D693-68BC-30169A996020}"/>
          </ac:picMkLst>
        </pc:picChg>
      </pc:sldChg>
      <pc:sldChg chg="addSp delSp modSp add mod">
        <pc:chgData name="Khải Phùng" userId="25b439fc3e1242cb" providerId="LiveId" clId="{6EBF8F7D-609A-49BD-8A18-3BEFE77324E6}" dt="2024-12-28T12:35:07.464" v="2601" actId="20577"/>
        <pc:sldMkLst>
          <pc:docMk/>
          <pc:sldMk cId="2240405939" sldId="291"/>
        </pc:sldMkLst>
        <pc:spChg chg="mod">
          <ac:chgData name="Khải Phùng" userId="25b439fc3e1242cb" providerId="LiveId" clId="{6EBF8F7D-609A-49BD-8A18-3BEFE77324E6}" dt="2024-12-17T14:52:32.494" v="423" actId="20577"/>
          <ac:spMkLst>
            <pc:docMk/>
            <pc:sldMk cId="2240405939" sldId="291"/>
            <ac:spMk id="3" creationId="{849B5F83-8711-AFEA-E008-DE7853F97467}"/>
          </ac:spMkLst>
        </pc:spChg>
        <pc:spChg chg="add mod ord">
          <ac:chgData name="Khải Phùng" userId="25b439fc3e1242cb" providerId="LiveId" clId="{6EBF8F7D-609A-49BD-8A18-3BEFE77324E6}" dt="2024-12-28T12:35:07.464" v="2601" actId="20577"/>
          <ac:spMkLst>
            <pc:docMk/>
            <pc:sldMk cId="2240405939" sldId="291"/>
            <ac:spMk id="4" creationId="{C332C5C9-F34A-EDFC-E89E-713E1D7F4A4C}"/>
          </ac:spMkLst>
        </pc:spChg>
        <pc:spChg chg="add mod">
          <ac:chgData name="Khải Phùng" userId="25b439fc3e1242cb" providerId="LiveId" clId="{6EBF8F7D-609A-49BD-8A18-3BEFE77324E6}" dt="2024-12-27T10:02:29.707" v="865" actId="14100"/>
          <ac:spMkLst>
            <pc:docMk/>
            <pc:sldMk cId="2240405939" sldId="291"/>
            <ac:spMk id="5" creationId="{D47D6938-70F5-8B0D-B385-6355A109AA30}"/>
          </ac:spMkLst>
        </pc:spChg>
        <pc:spChg chg="add del mod">
          <ac:chgData name="Khải Phùng" userId="25b439fc3e1242cb" providerId="LiveId" clId="{6EBF8F7D-609A-49BD-8A18-3BEFE77324E6}" dt="2024-12-27T03:57:01.029" v="697" actId="478"/>
          <ac:spMkLst>
            <pc:docMk/>
            <pc:sldMk cId="2240405939" sldId="291"/>
            <ac:spMk id="6" creationId="{2794A01C-C027-3C59-E449-10144A4644F0}"/>
          </ac:spMkLst>
        </pc:spChg>
        <pc:spChg chg="add del mod">
          <ac:chgData name="Khải Phùng" userId="25b439fc3e1242cb" providerId="LiveId" clId="{6EBF8F7D-609A-49BD-8A18-3BEFE77324E6}" dt="2024-12-28T11:40:58.299" v="1711"/>
          <ac:spMkLst>
            <pc:docMk/>
            <pc:sldMk cId="2240405939" sldId="291"/>
            <ac:spMk id="6" creationId="{F11C957F-A4D2-9D16-6085-76702176E6DD}"/>
          </ac:spMkLst>
        </pc:spChg>
        <pc:spChg chg="add mod ord">
          <ac:chgData name="Khải Phùng" userId="25b439fc3e1242cb" providerId="LiveId" clId="{6EBF8F7D-609A-49BD-8A18-3BEFE77324E6}" dt="2024-12-28T12:25:10.425" v="2498" actId="255"/>
          <ac:spMkLst>
            <pc:docMk/>
            <pc:sldMk cId="2240405939" sldId="291"/>
            <ac:spMk id="7" creationId="{9F6AE4F8-2D6E-4E9A-2958-E317C428147F}"/>
          </ac:spMkLst>
        </pc:spChg>
        <pc:spChg chg="add mod">
          <ac:chgData name="Khải Phùng" userId="25b439fc3e1242cb" providerId="LiveId" clId="{6EBF8F7D-609A-49BD-8A18-3BEFE77324E6}" dt="2024-12-28T12:24:03.850" v="2488" actId="1035"/>
          <ac:spMkLst>
            <pc:docMk/>
            <pc:sldMk cId="2240405939" sldId="291"/>
            <ac:spMk id="8" creationId="{14A8FE8C-596B-11E6-1F8F-C538EB632581}"/>
          </ac:spMkLst>
        </pc:spChg>
        <pc:spChg chg="add">
          <ac:chgData name="Khải Phùng" userId="25b439fc3e1242cb" providerId="LiveId" clId="{6EBF8F7D-609A-49BD-8A18-3BEFE77324E6}" dt="2024-12-28T11:38:53.645" v="1336"/>
          <ac:spMkLst>
            <pc:docMk/>
            <pc:sldMk cId="2240405939" sldId="291"/>
            <ac:spMk id="9" creationId="{40DD0942-EFCF-9C3C-1781-DC434016120E}"/>
          </ac:spMkLst>
        </pc:spChg>
      </pc:sldChg>
      <pc:sldChg chg="addSp delSp modSp add del mod">
        <pc:chgData name="Khải Phùng" userId="25b439fc3e1242cb" providerId="LiveId" clId="{6EBF8F7D-609A-49BD-8A18-3BEFE77324E6}" dt="2024-12-27T10:07:27.524" v="907" actId="47"/>
        <pc:sldMkLst>
          <pc:docMk/>
          <pc:sldMk cId="2511903456" sldId="292"/>
        </pc:sldMkLst>
        <pc:spChg chg="add mod">
          <ac:chgData name="Khải Phùng" userId="25b439fc3e1242cb" providerId="LiveId" clId="{6EBF8F7D-609A-49BD-8A18-3BEFE77324E6}" dt="2024-12-27T04:41:08.023" v="777"/>
          <ac:spMkLst>
            <pc:docMk/>
            <pc:sldMk cId="2511903456" sldId="292"/>
            <ac:spMk id="4" creationId="{93BC3635-0E6B-2127-FB42-FAACCE28AB25}"/>
          </ac:spMkLst>
        </pc:spChg>
        <pc:spChg chg="del">
          <ac:chgData name="Khải Phùng" userId="25b439fc3e1242cb" providerId="LiveId" clId="{6EBF8F7D-609A-49BD-8A18-3BEFE77324E6}" dt="2024-12-27T04:41:07.304" v="776" actId="478"/>
          <ac:spMkLst>
            <pc:docMk/>
            <pc:sldMk cId="2511903456" sldId="292"/>
            <ac:spMk id="5" creationId="{38599F12-3564-61A2-1C1D-E7BBF341232C}"/>
          </ac:spMkLst>
        </pc:spChg>
        <pc:spChg chg="del">
          <ac:chgData name="Khải Phùng" userId="25b439fc3e1242cb" providerId="LiveId" clId="{6EBF8F7D-609A-49BD-8A18-3BEFE77324E6}" dt="2024-12-27T04:41:07.304" v="776" actId="478"/>
          <ac:spMkLst>
            <pc:docMk/>
            <pc:sldMk cId="2511903456" sldId="292"/>
            <ac:spMk id="6" creationId="{453322CC-5297-9DA7-959C-02E0F43EEE7B}"/>
          </ac:spMkLst>
        </pc:spChg>
        <pc:spChg chg="del">
          <ac:chgData name="Khải Phùng" userId="25b439fc3e1242cb" providerId="LiveId" clId="{6EBF8F7D-609A-49BD-8A18-3BEFE77324E6}" dt="2024-12-27T04:41:07.304" v="776" actId="478"/>
          <ac:spMkLst>
            <pc:docMk/>
            <pc:sldMk cId="2511903456" sldId="292"/>
            <ac:spMk id="7" creationId="{99AB00D2-DBD5-02C6-5355-D17350544DF6}"/>
          </ac:spMkLst>
        </pc:spChg>
        <pc:spChg chg="add mod">
          <ac:chgData name="Khải Phùng" userId="25b439fc3e1242cb" providerId="LiveId" clId="{6EBF8F7D-609A-49BD-8A18-3BEFE77324E6}" dt="2024-12-27T10:07:16.386" v="905" actId="1076"/>
          <ac:spMkLst>
            <pc:docMk/>
            <pc:sldMk cId="2511903456" sldId="292"/>
            <ac:spMk id="8" creationId="{EA914B17-7547-C87E-6E8C-751D25312FA7}"/>
          </ac:spMkLst>
        </pc:spChg>
        <pc:spChg chg="add mod">
          <ac:chgData name="Khải Phùng" userId="25b439fc3e1242cb" providerId="LiveId" clId="{6EBF8F7D-609A-49BD-8A18-3BEFE77324E6}" dt="2024-12-27T04:41:08.023" v="777"/>
          <ac:spMkLst>
            <pc:docMk/>
            <pc:sldMk cId="2511903456" sldId="292"/>
            <ac:spMk id="9" creationId="{F449C1D3-24D5-2ED6-B3F3-2089E0574FB2}"/>
          </ac:spMkLst>
        </pc:spChg>
        <pc:spChg chg="add mod">
          <ac:chgData name="Khải Phùng" userId="25b439fc3e1242cb" providerId="LiveId" clId="{6EBF8F7D-609A-49BD-8A18-3BEFE77324E6}" dt="2024-12-27T04:41:08.023" v="777"/>
          <ac:spMkLst>
            <pc:docMk/>
            <pc:sldMk cId="2511903456" sldId="292"/>
            <ac:spMk id="10" creationId="{3080D17D-42FB-6E12-D001-11C69E884C35}"/>
          </ac:spMkLst>
        </pc:spChg>
      </pc:sldChg>
      <pc:sldChg chg="addSp delSp modSp add mod">
        <pc:chgData name="Khải Phùng" userId="25b439fc3e1242cb" providerId="LiveId" clId="{6EBF8F7D-609A-49BD-8A18-3BEFE77324E6}" dt="2024-12-25T13:05:23.691" v="671" actId="1076"/>
        <pc:sldMkLst>
          <pc:docMk/>
          <pc:sldMk cId="1911918737" sldId="293"/>
        </pc:sldMkLst>
        <pc:picChg chg="add mod">
          <ac:chgData name="Khải Phùng" userId="25b439fc3e1242cb" providerId="LiveId" clId="{6EBF8F7D-609A-49BD-8A18-3BEFE77324E6}" dt="2024-12-25T13:05:23.691" v="671" actId="1076"/>
          <ac:picMkLst>
            <pc:docMk/>
            <pc:sldMk cId="1911918737" sldId="293"/>
            <ac:picMk id="5" creationId="{CDE5F143-A4AA-49CB-6CE4-0511E147A4FF}"/>
          </ac:picMkLst>
        </pc:picChg>
      </pc:sldChg>
      <pc:sldChg chg="addSp delSp modSp add mod">
        <pc:chgData name="Khải Phùng" userId="25b439fc3e1242cb" providerId="LiveId" clId="{6EBF8F7D-609A-49BD-8A18-3BEFE77324E6}" dt="2024-12-25T13:06:25.396" v="679" actId="1076"/>
        <pc:sldMkLst>
          <pc:docMk/>
          <pc:sldMk cId="1024605419" sldId="294"/>
        </pc:sldMkLst>
        <pc:picChg chg="add mod">
          <ac:chgData name="Khải Phùng" userId="25b439fc3e1242cb" providerId="LiveId" clId="{6EBF8F7D-609A-49BD-8A18-3BEFE77324E6}" dt="2024-12-25T13:06:25.396" v="679" actId="1076"/>
          <ac:picMkLst>
            <pc:docMk/>
            <pc:sldMk cId="1024605419" sldId="294"/>
            <ac:picMk id="6" creationId="{9AACAC1C-5996-178A-04EB-E9E63731C27B}"/>
          </ac:picMkLst>
        </pc:picChg>
      </pc:sldChg>
      <pc:sldChg chg="addSp delSp modSp add mod">
        <pc:chgData name="Khải Phùng" userId="25b439fc3e1242cb" providerId="LiveId" clId="{6EBF8F7D-609A-49BD-8A18-3BEFE77324E6}" dt="2024-12-25T13:06:57.219" v="686" actId="1076"/>
        <pc:sldMkLst>
          <pc:docMk/>
          <pc:sldMk cId="2973538561" sldId="295"/>
        </pc:sldMkLst>
        <pc:picChg chg="add mod">
          <ac:chgData name="Khải Phùng" userId="25b439fc3e1242cb" providerId="LiveId" clId="{6EBF8F7D-609A-49BD-8A18-3BEFE77324E6}" dt="2024-12-25T13:06:57.219" v="686" actId="1076"/>
          <ac:picMkLst>
            <pc:docMk/>
            <pc:sldMk cId="2973538561" sldId="295"/>
            <ac:picMk id="5" creationId="{48DAE649-1BFF-9FAF-0498-32D0BC4BB1C4}"/>
          </ac:picMkLst>
        </pc:picChg>
      </pc:sldChg>
      <pc:sldChg chg="addSp delSp modSp add mod">
        <pc:chgData name="Khải Phùng" userId="25b439fc3e1242cb" providerId="LiveId" clId="{6EBF8F7D-609A-49BD-8A18-3BEFE77324E6}" dt="2024-12-28T12:15:42.379" v="2343" actId="2711"/>
        <pc:sldMkLst>
          <pc:docMk/>
          <pc:sldMk cId="1164086645" sldId="296"/>
        </pc:sldMkLst>
        <pc:spChg chg="del">
          <ac:chgData name="Khải Phùng" userId="25b439fc3e1242cb" providerId="LiveId" clId="{6EBF8F7D-609A-49BD-8A18-3BEFE77324E6}" dt="2024-12-28T12:08:56.399" v="2287" actId="478"/>
          <ac:spMkLst>
            <pc:docMk/>
            <pc:sldMk cId="1164086645" sldId="296"/>
            <ac:spMk id="4" creationId="{3CD5E485-2A3D-8C75-5C7D-AC2543B2BC2A}"/>
          </ac:spMkLst>
        </pc:spChg>
        <pc:spChg chg="mod">
          <ac:chgData name="Khải Phùng" userId="25b439fc3e1242cb" providerId="LiveId" clId="{6EBF8F7D-609A-49BD-8A18-3BEFE77324E6}" dt="2024-12-27T10:08:15.770" v="939" actId="20577"/>
          <ac:spMkLst>
            <pc:docMk/>
            <pc:sldMk cId="1164086645" sldId="296"/>
            <ac:spMk id="5" creationId="{6F759F1F-A1E9-1B1E-BB03-5384FC7CEB07}"/>
          </ac:spMkLst>
        </pc:spChg>
        <pc:spChg chg="add">
          <ac:chgData name="Khải Phùng" userId="25b439fc3e1242cb" providerId="LiveId" clId="{6EBF8F7D-609A-49BD-8A18-3BEFE77324E6}" dt="2024-12-28T11:49:37.239" v="1805"/>
          <ac:spMkLst>
            <pc:docMk/>
            <pc:sldMk cId="1164086645" sldId="296"/>
            <ac:spMk id="6" creationId="{1F4434BB-B7E5-9420-E45D-E44557E163B8}"/>
          </ac:spMkLst>
        </pc:spChg>
        <pc:spChg chg="mod">
          <ac:chgData name="Khải Phùng" userId="25b439fc3e1242cb" providerId="LiveId" clId="{6EBF8F7D-609A-49BD-8A18-3BEFE77324E6}" dt="2024-12-28T12:15:42.379" v="2343" actId="2711"/>
          <ac:spMkLst>
            <pc:docMk/>
            <pc:sldMk cId="1164086645" sldId="296"/>
            <ac:spMk id="7" creationId="{63F82CA1-3B82-4AEE-71C4-1F12DAC84371}"/>
          </ac:spMkLst>
        </pc:spChg>
        <pc:spChg chg="del mod">
          <ac:chgData name="Khải Phùng" userId="25b439fc3e1242cb" providerId="LiveId" clId="{6EBF8F7D-609A-49BD-8A18-3BEFE77324E6}" dt="2024-12-28T12:08:59.313" v="2288" actId="478"/>
          <ac:spMkLst>
            <pc:docMk/>
            <pc:sldMk cId="1164086645" sldId="296"/>
            <ac:spMk id="8" creationId="{A77C2620-2727-E1C1-5E82-095F94AEB929}"/>
          </ac:spMkLst>
        </pc:spChg>
        <pc:spChg chg="add">
          <ac:chgData name="Khải Phùng" userId="25b439fc3e1242cb" providerId="LiveId" clId="{6EBF8F7D-609A-49BD-8A18-3BEFE77324E6}" dt="2024-12-28T12:08:01.172" v="2267"/>
          <ac:spMkLst>
            <pc:docMk/>
            <pc:sldMk cId="1164086645" sldId="296"/>
            <ac:spMk id="9" creationId="{C0CFF720-0016-16E2-7E93-BBDD01866B25}"/>
          </ac:spMkLst>
        </pc:spChg>
      </pc:sldChg>
      <pc:sldChg chg="addSp modSp add mod">
        <pc:chgData name="Khải Phùng" userId="25b439fc3e1242cb" providerId="LiveId" clId="{6EBF8F7D-609A-49BD-8A18-3BEFE77324E6}" dt="2024-12-28T12:28:58.346" v="2507" actId="5793"/>
        <pc:sldMkLst>
          <pc:docMk/>
          <pc:sldMk cId="579289710" sldId="297"/>
        </pc:sldMkLst>
        <pc:spChg chg="mod">
          <ac:chgData name="Khải Phùng" userId="25b439fc3e1242cb" providerId="LiveId" clId="{6EBF8F7D-609A-49BD-8A18-3BEFE77324E6}" dt="2024-12-28T12:28:58.346" v="2507" actId="5793"/>
          <ac:spMkLst>
            <pc:docMk/>
            <pc:sldMk cId="579289710" sldId="297"/>
            <ac:spMk id="4" creationId="{865F6817-1965-9E63-8803-E5988F0B5A69}"/>
          </ac:spMkLst>
        </pc:spChg>
        <pc:spChg chg="mod">
          <ac:chgData name="Khải Phùng" userId="25b439fc3e1242cb" providerId="LiveId" clId="{6EBF8F7D-609A-49BD-8A18-3BEFE77324E6}" dt="2024-12-28T11:36:40.455" v="1332" actId="20577"/>
          <ac:spMkLst>
            <pc:docMk/>
            <pc:sldMk cId="579289710" sldId="297"/>
            <ac:spMk id="5" creationId="{59B21F33-2FF8-9997-DD50-BAE34D1CEC54}"/>
          </ac:spMkLst>
        </pc:spChg>
        <pc:spChg chg="add">
          <ac:chgData name="Khải Phùng" userId="25b439fc3e1242cb" providerId="LiveId" clId="{6EBF8F7D-609A-49BD-8A18-3BEFE77324E6}" dt="2024-12-28T12:12:50.581" v="2322"/>
          <ac:spMkLst>
            <pc:docMk/>
            <pc:sldMk cId="579289710" sldId="297"/>
            <ac:spMk id="6" creationId="{9FD6AA46-6B6E-4355-60A1-7D79EF67793D}"/>
          </ac:spMkLst>
        </pc:spChg>
        <pc:spChg chg="mod">
          <ac:chgData name="Khải Phùng" userId="25b439fc3e1242cb" providerId="LiveId" clId="{6EBF8F7D-609A-49BD-8A18-3BEFE77324E6}" dt="2024-12-28T12:27:45.658" v="2505" actId="20577"/>
          <ac:spMkLst>
            <pc:docMk/>
            <pc:sldMk cId="579289710" sldId="297"/>
            <ac:spMk id="7" creationId="{16D38DCC-CB36-09E2-813E-150B2030E6F9}"/>
          </ac:spMkLst>
        </pc:spChg>
        <pc:spChg chg="mod">
          <ac:chgData name="Khải Phùng" userId="25b439fc3e1242cb" providerId="LiveId" clId="{6EBF8F7D-609A-49BD-8A18-3BEFE77324E6}" dt="2024-12-28T12:08:45.183" v="2286" actId="1036"/>
          <ac:spMkLst>
            <pc:docMk/>
            <pc:sldMk cId="579289710" sldId="297"/>
            <ac:spMk id="8" creationId="{0485839A-3C4D-1889-3683-E8AB143A7F21}"/>
          </ac:spMkLst>
        </pc:spChg>
        <pc:spChg chg="add">
          <ac:chgData name="Khải Phùng" userId="25b439fc3e1242cb" providerId="LiveId" clId="{6EBF8F7D-609A-49BD-8A18-3BEFE77324E6}" dt="2024-12-28T12:21:44.650" v="2386"/>
          <ac:spMkLst>
            <pc:docMk/>
            <pc:sldMk cId="579289710" sldId="297"/>
            <ac:spMk id="9" creationId="{0623816F-251F-6D34-69FC-099978F13C11}"/>
          </ac:spMkLst>
        </pc:spChg>
        <pc:spChg chg="add">
          <ac:chgData name="Khải Phùng" userId="25b439fc3e1242cb" providerId="LiveId" clId="{6EBF8F7D-609A-49BD-8A18-3BEFE77324E6}" dt="2024-12-28T12:22:19.363" v="2396"/>
          <ac:spMkLst>
            <pc:docMk/>
            <pc:sldMk cId="579289710" sldId="297"/>
            <ac:spMk id="10" creationId="{FFAAE201-520F-2A07-6954-2D41334FA5E0}"/>
          </ac:spMkLst>
        </pc:spChg>
      </pc:sldChg>
      <pc:sldChg chg="delSp modSp add mod">
        <pc:chgData name="Khải Phùng" userId="25b439fc3e1242cb" providerId="LiveId" clId="{6EBF8F7D-609A-49BD-8A18-3BEFE77324E6}" dt="2024-12-28T11:44:55.601" v="1746" actId="20577"/>
        <pc:sldMkLst>
          <pc:docMk/>
          <pc:sldMk cId="1354758069" sldId="298"/>
        </pc:sldMkLst>
        <pc:spChg chg="mod">
          <ac:chgData name="Khải Phùng" userId="25b439fc3e1242cb" providerId="LiveId" clId="{6EBF8F7D-609A-49BD-8A18-3BEFE77324E6}" dt="2024-12-28T11:44:55.601" v="1746" actId="20577"/>
          <ac:spMkLst>
            <pc:docMk/>
            <pc:sldMk cId="1354758069" sldId="298"/>
            <ac:spMk id="3" creationId="{A4A0F80D-EFD8-9158-C695-7EA2A4788712}"/>
          </ac:spMkLst>
        </pc:spChg>
        <pc:spChg chg="del">
          <ac:chgData name="Khải Phùng" userId="25b439fc3e1242cb" providerId="LiveId" clId="{6EBF8F7D-609A-49BD-8A18-3BEFE77324E6}" dt="2024-12-28T11:44:42.806" v="1713" actId="478"/>
          <ac:spMkLst>
            <pc:docMk/>
            <pc:sldMk cId="1354758069" sldId="298"/>
            <ac:spMk id="4" creationId="{4D517E52-413B-BE3A-C62E-1D991CB7903A}"/>
          </ac:spMkLst>
        </pc:spChg>
        <pc:spChg chg="del">
          <ac:chgData name="Khải Phùng" userId="25b439fc3e1242cb" providerId="LiveId" clId="{6EBF8F7D-609A-49BD-8A18-3BEFE77324E6}" dt="2024-12-28T11:44:42.806" v="1713" actId="478"/>
          <ac:spMkLst>
            <pc:docMk/>
            <pc:sldMk cId="1354758069" sldId="298"/>
            <ac:spMk id="5" creationId="{D0E1933B-C149-1805-3905-93FCA3F4B064}"/>
          </ac:spMkLst>
        </pc:spChg>
        <pc:spChg chg="del">
          <ac:chgData name="Khải Phùng" userId="25b439fc3e1242cb" providerId="LiveId" clId="{6EBF8F7D-609A-49BD-8A18-3BEFE77324E6}" dt="2024-12-28T11:44:42.806" v="1713" actId="478"/>
          <ac:spMkLst>
            <pc:docMk/>
            <pc:sldMk cId="1354758069" sldId="298"/>
            <ac:spMk id="7" creationId="{94902890-4591-3114-6577-262E511A8D5B}"/>
          </ac:spMkLst>
        </pc:spChg>
        <pc:spChg chg="del">
          <ac:chgData name="Khải Phùng" userId="25b439fc3e1242cb" providerId="LiveId" clId="{6EBF8F7D-609A-49BD-8A18-3BEFE77324E6}" dt="2024-12-28T11:44:42.806" v="1713" actId="478"/>
          <ac:spMkLst>
            <pc:docMk/>
            <pc:sldMk cId="1354758069" sldId="298"/>
            <ac:spMk id="8" creationId="{C7F37B05-A8B3-53C9-F649-326C92245FAD}"/>
          </ac:spMkLst>
        </pc:spChg>
      </pc:sldChg>
      <pc:sldMasterChg chg="addSldLayout delSldLayout">
        <pc:chgData name="Khải Phùng" userId="25b439fc3e1242cb" providerId="LiveId" clId="{6EBF8F7D-609A-49BD-8A18-3BEFE77324E6}" dt="2024-12-17T14:48:51.803" v="346" actId="47"/>
        <pc:sldMasterMkLst>
          <pc:docMk/>
          <pc:sldMasterMk cId="2819895280" sldId="2147483658"/>
        </pc:sldMasterMkLst>
        <pc:sldLayoutChg chg="add del">
          <pc:chgData name="Khải Phùng" userId="25b439fc3e1242cb" providerId="LiveId" clId="{6EBF8F7D-609A-49BD-8A18-3BEFE77324E6}" dt="2024-12-17T14:48:51.803" v="346" actId="47"/>
          <pc:sldLayoutMkLst>
            <pc:docMk/>
            <pc:sldMasterMk cId="2819895280" sldId="2147483658"/>
            <pc:sldLayoutMk cId="314880910" sldId="2147483674"/>
          </pc:sldLayoutMkLst>
        </pc:sldLayoutChg>
        <pc:sldLayoutChg chg="del">
          <pc:chgData name="Khải Phùng" userId="25b439fc3e1242cb" providerId="LiveId" clId="{6EBF8F7D-609A-49BD-8A18-3BEFE77324E6}" dt="2024-12-17T14:48:44.981" v="337" actId="47"/>
          <pc:sldLayoutMkLst>
            <pc:docMk/>
            <pc:sldMasterMk cId="2819895280" sldId="2147483658"/>
            <pc:sldLayoutMk cId="3313388757" sldId="2147483676"/>
          </pc:sldLayoutMkLst>
        </pc:sldLayoutChg>
        <pc:sldLayoutChg chg="del">
          <pc:chgData name="Khải Phùng" userId="25b439fc3e1242cb" providerId="LiveId" clId="{6EBF8F7D-609A-49BD-8A18-3BEFE77324E6}" dt="2024-12-17T14:48:41.982" v="325" actId="47"/>
          <pc:sldLayoutMkLst>
            <pc:docMk/>
            <pc:sldMasterMk cId="2819895280" sldId="2147483658"/>
            <pc:sldLayoutMk cId="817046252" sldId="2147483678"/>
          </pc:sldLayoutMkLst>
        </pc:sldLayoutChg>
        <pc:sldLayoutChg chg="del">
          <pc:chgData name="Khải Phùng" userId="25b439fc3e1242cb" providerId="LiveId" clId="{6EBF8F7D-609A-49BD-8A18-3BEFE77324E6}" dt="2024-12-17T14:48:45.551" v="341" actId="47"/>
          <pc:sldLayoutMkLst>
            <pc:docMk/>
            <pc:sldMasterMk cId="2819895280" sldId="2147483658"/>
            <pc:sldLayoutMk cId="1621062826" sldId="2147483684"/>
          </pc:sldLayoutMkLst>
        </pc:sldLayoutChg>
        <pc:sldLayoutChg chg="del">
          <pc:chgData name="Khải Phùng" userId="25b439fc3e1242cb" providerId="LiveId" clId="{6EBF8F7D-609A-49BD-8A18-3BEFE77324E6}" dt="2024-12-17T14:48:43.543" v="329" actId="47"/>
          <pc:sldLayoutMkLst>
            <pc:docMk/>
            <pc:sldMasterMk cId="2819895280" sldId="2147483658"/>
            <pc:sldLayoutMk cId="14613235" sldId="2147483685"/>
          </pc:sldLayoutMkLst>
        </pc:sldLayoutChg>
      </pc:sldMasterChg>
    </pc:docChg>
  </pc:docChgLst>
  <pc:docChgLst>
    <pc:chgData name="Khải Phùng" userId="25b439fc3e1242cb" providerId="LiveId" clId="{59BD286A-641E-404F-8732-B662BDE5BA51}"/>
    <pc:docChg chg="undo custSel addSld delSld modSld sldOrd">
      <pc:chgData name="Khải Phùng" userId="25b439fc3e1242cb" providerId="LiveId" clId="{59BD286A-641E-404F-8732-B662BDE5BA51}" dt="2024-12-03T05:36:40.447" v="480" actId="20577"/>
      <pc:docMkLst>
        <pc:docMk/>
      </pc:docMkLst>
      <pc:sldChg chg="modSp mod modTransition">
        <pc:chgData name="Khải Phùng" userId="25b439fc3e1242cb" providerId="LiveId" clId="{59BD286A-641E-404F-8732-B662BDE5BA51}" dt="2024-12-02T12:13:10.264" v="345"/>
        <pc:sldMkLst>
          <pc:docMk/>
          <pc:sldMk cId="64084651" sldId="261"/>
        </pc:sldMkLst>
      </pc:sldChg>
      <pc:sldChg chg="modTransition">
        <pc:chgData name="Khải Phùng" userId="25b439fc3e1242cb" providerId="LiveId" clId="{59BD286A-641E-404F-8732-B662BDE5BA51}" dt="2024-12-02T12:13:05.337" v="344"/>
        <pc:sldMkLst>
          <pc:docMk/>
          <pc:sldMk cId="292364014" sldId="265"/>
        </pc:sldMkLst>
      </pc:sldChg>
      <pc:sldChg chg="modSp modTransition modAnim">
        <pc:chgData name="Khải Phùng" userId="25b439fc3e1242cb" providerId="LiveId" clId="{59BD286A-641E-404F-8732-B662BDE5BA51}" dt="2024-12-02T12:23:57.891" v="414"/>
        <pc:sldMkLst>
          <pc:docMk/>
          <pc:sldMk cId="2751358436" sldId="266"/>
        </pc:sldMkLst>
      </pc:sldChg>
      <pc:sldChg chg="modTransition">
        <pc:chgData name="Khải Phùng" userId="25b439fc3e1242cb" providerId="LiveId" clId="{59BD286A-641E-404F-8732-B662BDE5BA51}" dt="2024-12-02T12:16:49.957" v="368"/>
        <pc:sldMkLst>
          <pc:docMk/>
          <pc:sldMk cId="3194012731" sldId="267"/>
        </pc:sldMkLst>
      </pc:sldChg>
      <pc:sldChg chg="addSp delSp modSp mod">
        <pc:chgData name="Khải Phùng" userId="25b439fc3e1242cb" providerId="LiveId" clId="{59BD286A-641E-404F-8732-B662BDE5BA51}" dt="2024-12-02T12:12:45.580" v="343" actId="1076"/>
        <pc:sldMkLst>
          <pc:docMk/>
          <pc:sldMk cId="2830535683" sldId="269"/>
        </pc:sldMkLst>
      </pc:sldChg>
      <pc:sldChg chg="modSp mod modTransition modAnim">
        <pc:chgData name="Khải Phùng" userId="25b439fc3e1242cb" providerId="LiveId" clId="{59BD286A-641E-404F-8732-B662BDE5BA51}" dt="2024-12-02T12:18:39.988" v="382"/>
        <pc:sldMkLst>
          <pc:docMk/>
          <pc:sldMk cId="1341840600" sldId="270"/>
        </pc:sldMkLst>
      </pc:sldChg>
      <pc:sldChg chg="del modTransition modAnim">
        <pc:chgData name="Khải Phùng" userId="25b439fc3e1242cb" providerId="LiveId" clId="{59BD286A-641E-404F-8732-B662BDE5BA51}" dt="2024-12-03T03:49:36.626" v="420" actId="47"/>
        <pc:sldMkLst>
          <pc:docMk/>
          <pc:sldMk cId="3651498809" sldId="271"/>
        </pc:sldMkLst>
      </pc:sldChg>
      <pc:sldChg chg="modTransition modAnim">
        <pc:chgData name="Khải Phùng" userId="25b439fc3e1242cb" providerId="LiveId" clId="{59BD286A-641E-404F-8732-B662BDE5BA51}" dt="2024-12-02T12:21:09.328" v="402"/>
        <pc:sldMkLst>
          <pc:docMk/>
          <pc:sldMk cId="644728685" sldId="272"/>
        </pc:sldMkLst>
      </pc:sldChg>
      <pc:sldChg chg="modTransition">
        <pc:chgData name="Khải Phùng" userId="25b439fc3e1242cb" providerId="LiveId" clId="{59BD286A-641E-404F-8732-B662BDE5BA51}" dt="2024-12-02T12:13:17.369" v="346"/>
        <pc:sldMkLst>
          <pc:docMk/>
          <pc:sldMk cId="0" sldId="275"/>
        </pc:sldMkLst>
      </pc:sldChg>
      <pc:sldChg chg="modTransition modAnim">
        <pc:chgData name="Khải Phùng" userId="25b439fc3e1242cb" providerId="LiveId" clId="{59BD286A-641E-404F-8732-B662BDE5BA51}" dt="2024-12-02T12:19:06.978" v="386"/>
        <pc:sldMkLst>
          <pc:docMk/>
          <pc:sldMk cId="1097429365" sldId="276"/>
        </pc:sldMkLst>
      </pc:sldChg>
      <pc:sldChg chg="modTransition modAnim">
        <pc:chgData name="Khải Phùng" userId="25b439fc3e1242cb" providerId="LiveId" clId="{59BD286A-641E-404F-8732-B662BDE5BA51}" dt="2024-12-02T12:19:50.958" v="392"/>
        <pc:sldMkLst>
          <pc:docMk/>
          <pc:sldMk cId="1250782321" sldId="277"/>
        </pc:sldMkLst>
      </pc:sldChg>
      <pc:sldChg chg="del modTransition modAnim">
        <pc:chgData name="Khải Phùng" userId="25b439fc3e1242cb" providerId="LiveId" clId="{59BD286A-641E-404F-8732-B662BDE5BA51}" dt="2024-12-03T03:49:38.063" v="421" actId="47"/>
        <pc:sldMkLst>
          <pc:docMk/>
          <pc:sldMk cId="3624474320" sldId="278"/>
        </pc:sldMkLst>
      </pc:sldChg>
      <pc:sldChg chg="modTransition modAnim">
        <pc:chgData name="Khải Phùng" userId="25b439fc3e1242cb" providerId="LiveId" clId="{59BD286A-641E-404F-8732-B662BDE5BA51}" dt="2024-12-02T12:21:44.496" v="406"/>
        <pc:sldMkLst>
          <pc:docMk/>
          <pc:sldMk cId="4166479777" sldId="279"/>
        </pc:sldMkLst>
      </pc:sldChg>
      <pc:sldChg chg="modTransition modAnim">
        <pc:chgData name="Khải Phùng" userId="25b439fc3e1242cb" providerId="LiveId" clId="{59BD286A-641E-404F-8732-B662BDE5BA51}" dt="2024-12-02T12:22:18.692" v="412"/>
        <pc:sldMkLst>
          <pc:docMk/>
          <pc:sldMk cId="2017119663" sldId="280"/>
        </pc:sldMkLst>
      </pc:sldChg>
      <pc:sldChg chg="modTransition modAnim">
        <pc:chgData name="Khải Phùng" userId="25b439fc3e1242cb" providerId="LiveId" clId="{59BD286A-641E-404F-8732-B662BDE5BA51}" dt="2024-12-02T12:22:33.152" v="413"/>
        <pc:sldMkLst>
          <pc:docMk/>
          <pc:sldMk cId="4068409617" sldId="281"/>
        </pc:sldMkLst>
      </pc:sldChg>
      <pc:sldChg chg="modTransition">
        <pc:chgData name="Khải Phùng" userId="25b439fc3e1242cb" providerId="LiveId" clId="{59BD286A-641E-404F-8732-B662BDE5BA51}" dt="2024-12-02T12:17:15.837" v="375"/>
        <pc:sldMkLst>
          <pc:docMk/>
          <pc:sldMk cId="1078365014" sldId="282"/>
        </pc:sldMkLst>
      </pc:sldChg>
      <pc:sldChg chg="modTransition">
        <pc:chgData name="Khải Phùng" userId="25b439fc3e1242cb" providerId="LiveId" clId="{59BD286A-641E-404F-8732-B662BDE5BA51}" dt="2024-12-02T12:17:18.094" v="376"/>
        <pc:sldMkLst>
          <pc:docMk/>
          <pc:sldMk cId="291368213" sldId="283"/>
        </pc:sldMkLst>
      </pc:sldChg>
      <pc:sldChg chg="modSp add mod modTransition">
        <pc:chgData name="Khải Phùng" userId="25b439fc3e1242cb" providerId="LiveId" clId="{59BD286A-641E-404F-8732-B662BDE5BA51}" dt="2024-12-02T12:17:20.442" v="377"/>
        <pc:sldMkLst>
          <pc:docMk/>
          <pc:sldMk cId="2242316913" sldId="284"/>
        </pc:sldMkLst>
      </pc:sldChg>
      <pc:sldChg chg="modSp add mod modTransition setBg modAnim">
        <pc:chgData name="Khải Phùng" userId="25b439fc3e1242cb" providerId="LiveId" clId="{59BD286A-641E-404F-8732-B662BDE5BA51}" dt="2024-12-02T12:04:25.096" v="269"/>
        <pc:sldMkLst>
          <pc:docMk/>
          <pc:sldMk cId="2067227818" sldId="285"/>
        </pc:sldMkLst>
      </pc:sldChg>
      <pc:sldChg chg="modSp add del mod">
        <pc:chgData name="Khải Phùng" userId="25b439fc3e1242cb" providerId="LiveId" clId="{59BD286A-641E-404F-8732-B662BDE5BA51}" dt="2024-12-02T11:58:15.031" v="144" actId="47"/>
        <pc:sldMkLst>
          <pc:docMk/>
          <pc:sldMk cId="751696704" sldId="286"/>
        </pc:sldMkLst>
      </pc:sldChg>
      <pc:sldChg chg="addSp delSp modSp add mod modAnim">
        <pc:chgData name="Khải Phùng" userId="25b439fc3e1242cb" providerId="LiveId" clId="{59BD286A-641E-404F-8732-B662BDE5BA51}" dt="2024-12-03T05:36:40.447" v="480" actId="20577"/>
        <pc:sldMkLst>
          <pc:docMk/>
          <pc:sldMk cId="4267978207" sldId="286"/>
        </pc:sldMkLst>
      </pc:sldChg>
      <pc:sldChg chg="add del">
        <pc:chgData name="Khải Phùng" userId="25b439fc3e1242cb" providerId="LiveId" clId="{59BD286A-641E-404F-8732-B662BDE5BA51}" dt="2024-12-02T12:06:08.390" v="286" actId="47"/>
        <pc:sldMkLst>
          <pc:docMk/>
          <pc:sldMk cId="2609318558" sldId="287"/>
        </pc:sldMkLst>
      </pc:sldChg>
      <pc:sldChg chg="add del">
        <pc:chgData name="Khải Phùng" userId="25b439fc3e1242cb" providerId="LiveId" clId="{59BD286A-641E-404F-8732-B662BDE5BA51}" dt="2024-12-02T11:58:17.903" v="145" actId="47"/>
        <pc:sldMkLst>
          <pc:docMk/>
          <pc:sldMk cId="3686850977" sldId="287"/>
        </pc:sldMkLst>
      </pc:sldChg>
      <pc:sldChg chg="add del">
        <pc:chgData name="Khải Phùng" userId="25b439fc3e1242cb" providerId="LiveId" clId="{59BD286A-641E-404F-8732-B662BDE5BA51}" dt="2024-12-02T11:58:19.266" v="146" actId="47"/>
        <pc:sldMkLst>
          <pc:docMk/>
          <pc:sldMk cId="2184728147" sldId="288"/>
        </pc:sldMkLst>
      </pc:sldChg>
      <pc:sldChg chg="modSp add mod modAnim">
        <pc:chgData name="Khải Phùng" userId="25b439fc3e1242cb" providerId="LiveId" clId="{59BD286A-641E-404F-8732-B662BDE5BA51}" dt="2024-12-03T03:26:14.376" v="416" actId="1036"/>
        <pc:sldMkLst>
          <pc:docMk/>
          <pc:sldMk cId="3753464332" sldId="288"/>
        </pc:sldMkLst>
      </pc:sldChg>
      <pc:sldChg chg="modSp add mod ord">
        <pc:chgData name="Khải Phùng" userId="25b439fc3e1242cb" providerId="LiveId" clId="{59BD286A-641E-404F-8732-B662BDE5BA51}" dt="2024-12-03T03:26:25.233" v="417" actId="1036"/>
        <pc:sldMkLst>
          <pc:docMk/>
          <pc:sldMk cId="3302322616" sldId="289"/>
        </pc:sldMkLst>
      </pc:sldChg>
      <pc:sldChg chg="new del">
        <pc:chgData name="Khải Phùng" userId="25b439fc3e1242cb" providerId="LiveId" clId="{59BD286A-641E-404F-8732-B662BDE5BA51}" dt="2024-12-03T03:49:33.517" v="419" actId="680"/>
        <pc:sldMkLst>
          <pc:docMk/>
          <pc:sldMk cId="422953389" sldId="29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12/28/2024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12/28/2024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12/28/2024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12/28/2024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12/28/2024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12/28/2024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12/28/2024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12/28/2024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12/28/2024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5" r:id="rId3"/>
    <p:sldLayoutId id="2147483683" r:id="rId4"/>
    <p:sldLayoutId id="2147483679" r:id="rId5"/>
    <p:sldLayoutId id="2147483680" r:id="rId6"/>
    <p:sldLayoutId id="2147483681" r:id="rId7"/>
    <p:sldLayoutId id="2147483682"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a:t>
            </a:fld>
            <a:endParaRPr lang="en-US" dirty="0"/>
          </a:p>
        </p:txBody>
      </p:sp>
      <p:sp>
        <p:nvSpPr>
          <p:cNvPr id="3" name="TextBox 2">
            <a:extLst>
              <a:ext uri="{FF2B5EF4-FFF2-40B4-BE49-F238E27FC236}">
                <a16:creationId xmlns:a16="http://schemas.microsoft.com/office/drawing/2014/main" id="{CC3E2563-493B-0A16-27A8-66E136F249DD}"/>
              </a:ext>
            </a:extLst>
          </p:cNvPr>
          <p:cNvSpPr txBox="1"/>
          <p:nvPr/>
        </p:nvSpPr>
        <p:spPr>
          <a:xfrm>
            <a:off x="312437" y="1388506"/>
            <a:ext cx="841072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i="0">
                <a:effectLst/>
                <a:latin typeface="Arial" panose="020B0604020202020204" pitchFamily="34" charset="0"/>
              </a:rPr>
              <a:t>Class Diagram, Usecase diagram, GeneralController, HelpController – 15%</a:t>
            </a:r>
            <a:endParaRPr lang="en-US"/>
          </a:p>
        </p:txBody>
      </p:sp>
      <p:sp>
        <p:nvSpPr>
          <p:cNvPr id="21" name="TextBox 20">
            <a:extLst>
              <a:ext uri="{FF2B5EF4-FFF2-40B4-BE49-F238E27FC236}">
                <a16:creationId xmlns:a16="http://schemas.microsoft.com/office/drawing/2014/main" id="{7ECCB900-0A75-1DE9-EEFC-497437BE8E90}"/>
              </a:ext>
            </a:extLst>
          </p:cNvPr>
          <p:cNvSpPr txBox="1"/>
          <p:nvPr/>
        </p:nvSpPr>
        <p:spPr>
          <a:xfrm>
            <a:off x="235076" y="959429"/>
            <a:ext cx="3422523" cy="440769"/>
          </a:xfrm>
          <a:prstGeom prst="snip2DiagRect">
            <a:avLst/>
          </a:prstGeom>
          <a:solidFill>
            <a:schemeClr val="accent5">
              <a:lumMod val="60000"/>
              <a:lumOff val="40000"/>
            </a:schemeClr>
          </a:solidFill>
        </p:spPr>
        <p:txBody>
          <a:bodyPr wrap="square" rtlCol="0">
            <a:spAutoFit/>
          </a:bodyPr>
          <a:lstStyle/>
          <a:p>
            <a:r>
              <a:rPr lang="en-US">
                <a:latin typeface="Aptos Narrow" panose="020B0004020202020204" pitchFamily="34" charset="0"/>
              </a:rPr>
              <a:t>1. Lê Tuấn Khải - 20225861</a:t>
            </a:r>
          </a:p>
        </p:txBody>
      </p:sp>
      <p:sp>
        <p:nvSpPr>
          <p:cNvPr id="27" name="Title 2">
            <a:extLst>
              <a:ext uri="{FF2B5EF4-FFF2-40B4-BE49-F238E27FC236}">
                <a16:creationId xmlns:a16="http://schemas.microsoft.com/office/drawing/2014/main" id="{DD7663EB-4FED-3CA4-BBB3-37846D02582C}"/>
              </a:ext>
            </a:extLst>
          </p:cNvPr>
          <p:cNvSpPr>
            <a:spLocks noGrp="1"/>
          </p:cNvSpPr>
          <p:nvPr>
            <p:ph type="title"/>
          </p:nvPr>
        </p:nvSpPr>
        <p:spPr>
          <a:xfrm>
            <a:off x="235077" y="78613"/>
            <a:ext cx="8673846" cy="451739"/>
          </a:xfrm>
        </p:spPr>
        <p:txBody>
          <a:bodyPr/>
          <a:lstStyle/>
          <a:p>
            <a:r>
              <a:rPr lang="en-US"/>
              <a:t>Thành viên</a:t>
            </a:r>
          </a:p>
        </p:txBody>
      </p:sp>
      <p:sp>
        <p:nvSpPr>
          <p:cNvPr id="4" name="TextBox 3">
            <a:extLst>
              <a:ext uri="{FF2B5EF4-FFF2-40B4-BE49-F238E27FC236}">
                <a16:creationId xmlns:a16="http://schemas.microsoft.com/office/drawing/2014/main" id="{D0192323-3F3F-1142-A62D-8D88CF479533}"/>
              </a:ext>
            </a:extLst>
          </p:cNvPr>
          <p:cNvSpPr txBox="1"/>
          <p:nvPr/>
        </p:nvSpPr>
        <p:spPr>
          <a:xfrm>
            <a:off x="312437" y="2467044"/>
            <a:ext cx="8410720" cy="3539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700" i="0">
                <a:effectLst/>
                <a:latin typeface="Arial" panose="020B0604020202020204" pitchFamily="34" charset="0"/>
              </a:rPr>
              <a:t>Usecase diagram, Giao diện, AlgorithmScreenController, MainController, Main – 28%</a:t>
            </a:r>
            <a:endParaRPr lang="en-US" sz="1700"/>
          </a:p>
        </p:txBody>
      </p:sp>
      <p:sp>
        <p:nvSpPr>
          <p:cNvPr id="5" name="TextBox 4">
            <a:extLst>
              <a:ext uri="{FF2B5EF4-FFF2-40B4-BE49-F238E27FC236}">
                <a16:creationId xmlns:a16="http://schemas.microsoft.com/office/drawing/2014/main" id="{10345022-E346-6ED2-0D38-CE5C444E0BBD}"/>
              </a:ext>
            </a:extLst>
          </p:cNvPr>
          <p:cNvSpPr txBox="1"/>
          <p:nvPr/>
        </p:nvSpPr>
        <p:spPr>
          <a:xfrm>
            <a:off x="235077" y="2037967"/>
            <a:ext cx="3422522" cy="440769"/>
          </a:xfrm>
          <a:prstGeom prst="snip2DiagRect">
            <a:avLst/>
          </a:prstGeom>
          <a:solidFill>
            <a:schemeClr val="accent5">
              <a:lumMod val="60000"/>
              <a:lumOff val="40000"/>
            </a:schemeClr>
          </a:solidFill>
        </p:spPr>
        <p:txBody>
          <a:bodyPr wrap="square" rtlCol="0">
            <a:spAutoFit/>
          </a:bodyPr>
          <a:lstStyle/>
          <a:p>
            <a:r>
              <a:rPr lang="en-US">
                <a:latin typeface="Aptos Narrow" panose="020B0004020202020204" pitchFamily="34" charset="0"/>
              </a:rPr>
              <a:t>2. </a:t>
            </a:r>
            <a:r>
              <a:rPr lang="en-US" sz="1800" i="0">
                <a:effectLst/>
                <a:latin typeface="Aptos Narrow" panose="020B0004020202020204" pitchFamily="34" charset="0"/>
              </a:rPr>
              <a:t>Đặng Đức Khải </a:t>
            </a:r>
            <a:r>
              <a:rPr lang="en-US">
                <a:latin typeface="Aptos Narrow" panose="020B0004020202020204" pitchFamily="34" charset="0"/>
              </a:rPr>
              <a:t>- 20226086</a:t>
            </a:r>
          </a:p>
        </p:txBody>
      </p:sp>
      <p:sp>
        <p:nvSpPr>
          <p:cNvPr id="12" name="TextBox 11">
            <a:extLst>
              <a:ext uri="{FF2B5EF4-FFF2-40B4-BE49-F238E27FC236}">
                <a16:creationId xmlns:a16="http://schemas.microsoft.com/office/drawing/2014/main" id="{5A47676A-5BD0-2C65-A5DD-C68240829F3C}"/>
              </a:ext>
            </a:extLst>
          </p:cNvPr>
          <p:cNvSpPr txBox="1"/>
          <p:nvPr/>
        </p:nvSpPr>
        <p:spPr>
          <a:xfrm>
            <a:off x="312437" y="3520595"/>
            <a:ext cx="841072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i="0">
                <a:effectLst/>
                <a:latin typeface="Arial" panose="020B0604020202020204" pitchFamily="34" charset="0"/>
              </a:rPr>
              <a:t>Class Diagram, GeneralController, HelpController – 20%</a:t>
            </a:r>
            <a:endParaRPr lang="en-US"/>
          </a:p>
        </p:txBody>
      </p:sp>
      <p:sp>
        <p:nvSpPr>
          <p:cNvPr id="13" name="TextBox 12">
            <a:extLst>
              <a:ext uri="{FF2B5EF4-FFF2-40B4-BE49-F238E27FC236}">
                <a16:creationId xmlns:a16="http://schemas.microsoft.com/office/drawing/2014/main" id="{ADFAC988-D25A-46A0-C2B2-68F11C272AA0}"/>
              </a:ext>
            </a:extLst>
          </p:cNvPr>
          <p:cNvSpPr txBox="1"/>
          <p:nvPr/>
        </p:nvSpPr>
        <p:spPr>
          <a:xfrm>
            <a:off x="235075" y="3119702"/>
            <a:ext cx="3422523" cy="440769"/>
          </a:xfrm>
          <a:prstGeom prst="snip2DiagRect">
            <a:avLst/>
          </a:prstGeom>
          <a:solidFill>
            <a:schemeClr val="accent5">
              <a:lumMod val="60000"/>
              <a:lumOff val="40000"/>
            </a:schemeClr>
          </a:solidFill>
        </p:spPr>
        <p:txBody>
          <a:bodyPr wrap="square" rtlCol="0">
            <a:spAutoFit/>
          </a:bodyPr>
          <a:lstStyle/>
          <a:p>
            <a:r>
              <a:rPr lang="en-US">
                <a:latin typeface="Aptos Narrow" panose="020B0004020202020204" pitchFamily="34" charset="0"/>
              </a:rPr>
              <a:t>3. Nguyễn Tuấn Khải - 20225862</a:t>
            </a:r>
          </a:p>
        </p:txBody>
      </p:sp>
      <p:sp>
        <p:nvSpPr>
          <p:cNvPr id="14" name="TextBox 13">
            <a:extLst>
              <a:ext uri="{FF2B5EF4-FFF2-40B4-BE49-F238E27FC236}">
                <a16:creationId xmlns:a16="http://schemas.microsoft.com/office/drawing/2014/main" id="{74801399-6F4D-1C6D-6F27-7DF17531BC87}"/>
              </a:ext>
            </a:extLst>
          </p:cNvPr>
          <p:cNvSpPr txBox="1"/>
          <p:nvPr/>
        </p:nvSpPr>
        <p:spPr>
          <a:xfrm>
            <a:off x="312437" y="4590603"/>
            <a:ext cx="841072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i="0">
                <a:effectLst/>
                <a:latin typeface="Arial" panose="020B0604020202020204" pitchFamily="34" charset="0"/>
              </a:rPr>
              <a:t>Class diagram, báo cáo, PowerPoint, Fix bug – 15%</a:t>
            </a:r>
            <a:endParaRPr lang="en-US"/>
          </a:p>
        </p:txBody>
      </p:sp>
      <p:sp>
        <p:nvSpPr>
          <p:cNvPr id="17" name="TextBox 16">
            <a:extLst>
              <a:ext uri="{FF2B5EF4-FFF2-40B4-BE49-F238E27FC236}">
                <a16:creationId xmlns:a16="http://schemas.microsoft.com/office/drawing/2014/main" id="{7E8C1F36-2214-A989-554C-E8B485153CA5}"/>
              </a:ext>
            </a:extLst>
          </p:cNvPr>
          <p:cNvSpPr txBox="1"/>
          <p:nvPr/>
        </p:nvSpPr>
        <p:spPr>
          <a:xfrm>
            <a:off x="235075" y="4189710"/>
            <a:ext cx="3422523" cy="440769"/>
          </a:xfrm>
          <a:prstGeom prst="snip2DiagRect">
            <a:avLst/>
          </a:prstGeom>
          <a:solidFill>
            <a:schemeClr val="accent5">
              <a:lumMod val="60000"/>
              <a:lumOff val="40000"/>
            </a:schemeClr>
          </a:solidFill>
        </p:spPr>
        <p:txBody>
          <a:bodyPr wrap="square" rtlCol="0">
            <a:spAutoFit/>
          </a:bodyPr>
          <a:lstStyle/>
          <a:p>
            <a:r>
              <a:rPr lang="en-US">
                <a:latin typeface="Aptos Narrow" panose="020B0004020202020204" pitchFamily="34" charset="0"/>
              </a:rPr>
              <a:t>4. Phùng Quang Khải - 20225639</a:t>
            </a:r>
          </a:p>
        </p:txBody>
      </p:sp>
      <p:sp>
        <p:nvSpPr>
          <p:cNvPr id="18" name="TextBox 17">
            <a:extLst>
              <a:ext uri="{FF2B5EF4-FFF2-40B4-BE49-F238E27FC236}">
                <a16:creationId xmlns:a16="http://schemas.microsoft.com/office/drawing/2014/main" id="{996F0F80-98BB-A969-3036-FC36A7243F42}"/>
              </a:ext>
            </a:extLst>
          </p:cNvPr>
          <p:cNvSpPr txBox="1"/>
          <p:nvPr/>
        </p:nvSpPr>
        <p:spPr>
          <a:xfrm>
            <a:off x="312437" y="5620735"/>
            <a:ext cx="841072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i="0">
                <a:effectLst/>
                <a:latin typeface="Arial" panose="020B0604020202020204" pitchFamily="34" charset="0"/>
              </a:rPr>
              <a:t>SortAlgorithm, MergeSort, ShellSort, SelectionSort – 22%</a:t>
            </a:r>
            <a:endParaRPr lang="en-US"/>
          </a:p>
        </p:txBody>
      </p:sp>
      <p:sp>
        <p:nvSpPr>
          <p:cNvPr id="19" name="TextBox 18">
            <a:extLst>
              <a:ext uri="{FF2B5EF4-FFF2-40B4-BE49-F238E27FC236}">
                <a16:creationId xmlns:a16="http://schemas.microsoft.com/office/drawing/2014/main" id="{F84FEEB7-8942-FBCF-1ADB-C350196B7BA0}"/>
              </a:ext>
            </a:extLst>
          </p:cNvPr>
          <p:cNvSpPr txBox="1"/>
          <p:nvPr/>
        </p:nvSpPr>
        <p:spPr>
          <a:xfrm>
            <a:off x="235075" y="5219842"/>
            <a:ext cx="3982083" cy="440769"/>
          </a:xfrm>
          <a:prstGeom prst="snip2DiagRect">
            <a:avLst/>
          </a:prstGeom>
          <a:solidFill>
            <a:schemeClr val="accent5">
              <a:lumMod val="60000"/>
              <a:lumOff val="40000"/>
            </a:schemeClr>
          </a:solidFill>
        </p:spPr>
        <p:txBody>
          <a:bodyPr wrap="square" rtlCol="0">
            <a:spAutoFit/>
          </a:bodyPr>
          <a:lstStyle/>
          <a:p>
            <a:r>
              <a:rPr lang="en-US">
                <a:latin typeface="Aptos Narrow" panose="020B0004020202020204" pitchFamily="34" charset="0"/>
              </a:rPr>
              <a:t>5. Trương Phạm Ngọc Khánh - 20225641</a:t>
            </a:r>
          </a:p>
        </p:txBody>
      </p:sp>
    </p:spTree>
    <p:extLst>
      <p:ext uri="{BB962C8B-B14F-4D97-AF65-F5344CB8AC3E}">
        <p14:creationId xmlns:p14="http://schemas.microsoft.com/office/powerpoint/2010/main" val="292364014"/>
      </p:ext>
    </p:extLst>
  </p:cSld>
  <p:clrMapOvr>
    <a:masterClrMapping/>
  </p:clrMapOvr>
  <p:transition spd="slow" advTm="14197">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6D955-F3CA-D9D8-083D-27D2BCC627A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E7E1B8-81C4-6E6E-308F-5CD7CCF1F36F}"/>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35E0D70C-6463-DE14-7497-F3C79C1276F1}"/>
              </a:ext>
            </a:extLst>
          </p:cNvPr>
          <p:cNvSpPr>
            <a:spLocks noGrp="1"/>
          </p:cNvSpPr>
          <p:nvPr>
            <p:ph type="title"/>
          </p:nvPr>
        </p:nvSpPr>
        <p:spPr/>
        <p:txBody>
          <a:bodyPr/>
          <a:lstStyle/>
          <a:p>
            <a:r>
              <a:rPr lang="en-US"/>
              <a:t>OOP Techniques</a:t>
            </a:r>
          </a:p>
        </p:txBody>
      </p:sp>
      <p:sp>
        <p:nvSpPr>
          <p:cNvPr id="7" name="TextBox 6">
            <a:extLst>
              <a:ext uri="{FF2B5EF4-FFF2-40B4-BE49-F238E27FC236}">
                <a16:creationId xmlns:a16="http://schemas.microsoft.com/office/drawing/2014/main" id="{16D38DCC-CB36-09E2-813E-150B2030E6F9}"/>
              </a:ext>
            </a:extLst>
          </p:cNvPr>
          <p:cNvSpPr txBox="1"/>
          <p:nvPr/>
        </p:nvSpPr>
        <p:spPr>
          <a:xfrm>
            <a:off x="600501" y="1763786"/>
            <a:ext cx="8434317" cy="125991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Tx/>
              <a:buChar char="-"/>
            </a:pPr>
            <a:r>
              <a:rPr lang="vi-VN" sz="1700">
                <a:effectLst/>
                <a:latin typeface="Arial" panose="020B0604020202020204" pitchFamily="34" charset="0"/>
                <a:ea typeface="Calibri" panose="020F0502020204030204" pitchFamily="34" charset="0"/>
                <a:cs typeface="Arial" panose="020B0604020202020204" pitchFamily="34" charset="0"/>
              </a:rPr>
              <a:t>Các lớp SelectionSort, MergeSort, và ShellSort kế thừa từ lớp cơ s</a:t>
            </a:r>
            <a:r>
              <a:rPr lang="en-US" sz="1700">
                <a:effectLst/>
                <a:latin typeface="Arial" panose="020B0604020202020204" pitchFamily="34" charset="0"/>
                <a:ea typeface="Calibri" panose="020F0502020204030204" pitchFamily="34" charset="0"/>
                <a:cs typeface="Arial" panose="020B0604020202020204" pitchFamily="34" charset="0"/>
              </a:rPr>
              <a:t>ở</a:t>
            </a:r>
            <a:r>
              <a:rPr lang="vi-VN" sz="1700">
                <a:effectLst/>
                <a:latin typeface="Arial" panose="020B0604020202020204" pitchFamily="34" charset="0"/>
                <a:ea typeface="Calibri" panose="020F0502020204030204" pitchFamily="34" charset="0"/>
                <a:cs typeface="Arial" panose="020B0604020202020204" pitchFamily="34" charset="0"/>
              </a:rPr>
              <a:t> SortAlgorithm. </a:t>
            </a:r>
            <a:endParaRPr lang="en-US" sz="1700">
              <a:effectLst/>
              <a:latin typeface="Arial" panose="020B0604020202020204" pitchFamily="34" charset="0"/>
              <a:ea typeface="Calibri" panose="020F0502020204030204" pitchFamily="34" charset="0"/>
              <a:cs typeface="Arial" panose="020B0604020202020204" pitchFamily="34" charset="0"/>
            </a:endParaRPr>
          </a:p>
          <a:p>
            <a:pPr marL="285750" indent="-285750">
              <a:buFontTx/>
              <a:buChar char="-"/>
            </a:pPr>
            <a:r>
              <a:rPr lang="en-US" sz="1700">
                <a:latin typeface="Arial" panose="020B0604020202020204" pitchFamily="34" charset="0"/>
                <a:cs typeface="Arial" panose="020B0604020202020204" pitchFamily="34" charset="0"/>
              </a:rPr>
              <a:t>Các lớp AlgorithmScreenController, HelpController, và MainController kế thừa từ lớp GeneralController.</a:t>
            </a:r>
          </a:p>
        </p:txBody>
      </p:sp>
      <p:sp>
        <p:nvSpPr>
          <p:cNvPr id="5" name="TextBox 4">
            <a:extLst>
              <a:ext uri="{FF2B5EF4-FFF2-40B4-BE49-F238E27FC236}">
                <a16:creationId xmlns:a16="http://schemas.microsoft.com/office/drawing/2014/main" id="{59B21F33-2FF8-9997-DD50-BAE34D1CEC54}"/>
              </a:ext>
            </a:extLst>
          </p:cNvPr>
          <p:cNvSpPr txBox="1"/>
          <p:nvPr/>
        </p:nvSpPr>
        <p:spPr>
          <a:xfrm>
            <a:off x="600501" y="1132762"/>
            <a:ext cx="4121624" cy="624423"/>
          </a:xfrm>
          <a:prstGeom prst="snip2Diag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sz="2800"/>
              <a:t>Kế thừa (Inheritance)</a:t>
            </a:r>
          </a:p>
        </p:txBody>
      </p:sp>
      <p:sp>
        <p:nvSpPr>
          <p:cNvPr id="4" name="TextBox 3">
            <a:extLst>
              <a:ext uri="{FF2B5EF4-FFF2-40B4-BE49-F238E27FC236}">
                <a16:creationId xmlns:a16="http://schemas.microsoft.com/office/drawing/2014/main" id="{865F6817-1965-9E63-8803-E5988F0B5A69}"/>
              </a:ext>
            </a:extLst>
          </p:cNvPr>
          <p:cNvSpPr txBox="1"/>
          <p:nvPr/>
        </p:nvSpPr>
        <p:spPr>
          <a:xfrm>
            <a:off x="600500" y="4483468"/>
            <a:ext cx="8434317" cy="970478"/>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1700">
                <a:effectLst/>
                <a:latin typeface="Arial" panose="020B0604020202020204" pitchFamily="34" charset="0"/>
                <a:ea typeface="Calibri" panose="020F0502020204030204" pitchFamily="34" charset="0"/>
                <a:cs typeface="Arial" panose="020B0604020202020204" pitchFamily="34" charset="0"/>
              </a:rPr>
              <a:t>Phương thức sort() được định nghĩa trong lớp SortAlgorithm và được các lớp con (SelectionSort, MergeSort, ShellSort) ghi đè (override) để cung cấp cách thực hiện riêng cho từng thuật toán sắp xếp.</a:t>
            </a:r>
            <a:endParaRPr lang="en-US" sz="170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485839A-3C4D-1889-3683-E8AB143A7F21}"/>
              </a:ext>
            </a:extLst>
          </p:cNvPr>
          <p:cNvSpPr txBox="1"/>
          <p:nvPr/>
        </p:nvSpPr>
        <p:spPr>
          <a:xfrm>
            <a:off x="600500" y="3893388"/>
            <a:ext cx="4121624" cy="624423"/>
          </a:xfrm>
          <a:prstGeom prst="snip2Diag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sz="2800"/>
              <a:t>Đa hình (Polymorphism)</a:t>
            </a:r>
          </a:p>
        </p:txBody>
      </p:sp>
    </p:spTree>
    <p:extLst>
      <p:ext uri="{BB962C8B-B14F-4D97-AF65-F5344CB8AC3E}">
        <p14:creationId xmlns:p14="http://schemas.microsoft.com/office/powerpoint/2010/main" val="579289710"/>
      </p:ext>
    </p:extLst>
  </p:cSld>
  <p:clrMapOvr>
    <a:masterClrMapping/>
  </p:clrMapOvr>
  <mc:AlternateContent xmlns:mc="http://schemas.openxmlformats.org/markup-compatibility/2006" xmlns:p14="http://schemas.microsoft.com/office/powerpoint/2010/main">
    <mc:Choice Requires="p14">
      <p:transition spd="med" p14:dur="700" advTm="47840">
        <p:fade/>
      </p:transition>
    </mc:Choice>
    <mc:Fallback xmlns="">
      <p:transition spd="med" advTm="4784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4BB0C-8FA7-19B8-2A9C-DFA42247809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81D09C-EDF6-71B2-BFD0-0DA6D3295D1B}"/>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A4A0F80D-EFD8-9158-C695-7EA2A4788712}"/>
              </a:ext>
            </a:extLst>
          </p:cNvPr>
          <p:cNvSpPr>
            <a:spLocks noGrp="1"/>
          </p:cNvSpPr>
          <p:nvPr>
            <p:ph type="title"/>
          </p:nvPr>
        </p:nvSpPr>
        <p:spPr/>
        <p:txBody>
          <a:bodyPr/>
          <a:lstStyle/>
          <a:p>
            <a:r>
              <a:rPr lang="en-US"/>
              <a:t>Demonstration</a:t>
            </a:r>
          </a:p>
        </p:txBody>
      </p:sp>
      <p:pic>
        <p:nvPicPr>
          <p:cNvPr id="4" name="6164669318610">
            <a:hlinkClick r:id="" action="ppaction://media"/>
            <a:extLst>
              <a:ext uri="{FF2B5EF4-FFF2-40B4-BE49-F238E27FC236}">
                <a16:creationId xmlns:a16="http://schemas.microsoft.com/office/drawing/2014/main" id="{4F02A845-CAC6-E219-C10A-1DE25BBB07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16832" y="933331"/>
            <a:ext cx="5710335" cy="5235816"/>
          </a:xfrm>
          <a:prstGeom prst="rect">
            <a:avLst/>
          </a:prstGeom>
        </p:spPr>
      </p:pic>
    </p:spTree>
    <p:extLst>
      <p:ext uri="{BB962C8B-B14F-4D97-AF65-F5344CB8AC3E}">
        <p14:creationId xmlns:p14="http://schemas.microsoft.com/office/powerpoint/2010/main" val="1354758069"/>
      </p:ext>
    </p:extLst>
  </p:cSld>
  <p:clrMapOvr>
    <a:masterClrMapping/>
  </p:clrMapOvr>
  <mc:AlternateContent xmlns:mc="http://schemas.openxmlformats.org/markup-compatibility/2006" xmlns:p14="http://schemas.microsoft.com/office/powerpoint/2010/main">
    <mc:Choice Requires="p14">
      <p:transition spd="med" p14:dur="700" advTm="214315">
        <p:fade/>
      </p:transition>
    </mc:Choice>
    <mc:Fallback xmlns="">
      <p:transition spd="med" advTm="21431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7769" objId="4"/>
        <p14:pauseEvt time="8945" objId="4"/>
        <p14:resumeEvt time="26503" objId="4"/>
        <p14:pauseEvt time="27681" objId="4"/>
        <p14:resumeEvt time="33424" objId="4"/>
        <p14:pauseEvt time="34979" objId="4"/>
        <p14:resumeEvt time="61698" objId="4"/>
        <p14:pauseEvt time="62770" objId="4"/>
        <p14:resumeEvt time="71224" objId="4"/>
        <p14:pauseEvt time="72430" objId="4"/>
        <p14:resumeEvt time="83542" objId="4"/>
        <p14:pauseEvt time="86131" objId="4"/>
        <p14:resumeEvt time="93174" objId="4"/>
        <p14:pauseEvt time="104777" objId="4"/>
        <p14:resumeEvt time="115304" objId="4"/>
        <p14:pauseEvt time="122818" objId="4"/>
        <p14:resumeEvt time="132958" objId="4"/>
        <p14:pauseEvt time="134325" objId="4"/>
        <p14:resumeEvt time="137011" objId="4"/>
        <p14:pauseEvt time="155428" objId="4"/>
        <p14:resumeEvt time="167028" objId="4"/>
        <p14:pauseEvt time="171650" objId="4"/>
        <p14:resumeEvt time="183515" objId="4"/>
        <p14:pauseEvt time="185330" objId="4"/>
        <p14:resumeEvt time="196171" objId="4"/>
        <p14:stopEvt time="200651" objId="4"/>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00">
                <a:effectLst/>
                <a:latin typeface="Times New Roman" panose="02020603050405020304" pitchFamily="18" charset="0"/>
                <a:ea typeface="Calibri" panose="020F0502020204030204" pitchFamily="34" charset="0"/>
              </a:rPr>
              <a:t>Đề tài: Mô phỏng và minh họa thuật toán sắp xếp trong Java</a:t>
            </a:r>
            <a:endParaRPr lang="en-US" sz="4000" dirty="0"/>
          </a:p>
        </p:txBody>
      </p:sp>
      <p:sp>
        <p:nvSpPr>
          <p:cNvPr id="3" name="Title 6">
            <a:extLst>
              <a:ext uri="{FF2B5EF4-FFF2-40B4-BE49-F238E27FC236}">
                <a16:creationId xmlns:a16="http://schemas.microsoft.com/office/drawing/2014/main" id="{3FFB8C04-B29F-AE4F-1749-A642B5ABF4E9}"/>
              </a:ext>
            </a:extLst>
          </p:cNvPr>
          <p:cNvSpPr txBox="1">
            <a:spLocks/>
          </p:cNvSpPr>
          <p:nvPr/>
        </p:nvSpPr>
        <p:spPr>
          <a:xfrm>
            <a:off x="413012" y="3609951"/>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000" b="0">
                <a:effectLst/>
                <a:latin typeface="Times New Roman" panose="02020603050405020304" pitchFamily="18" charset="0"/>
                <a:ea typeface="Calibri" panose="020F0502020204030204" pitchFamily="34" charset="0"/>
              </a:rPr>
              <a:t>Thuật toán: Selection Sort, Merge Sort và Shell Sort</a:t>
            </a:r>
            <a:endParaRPr lang="en-US" sz="2000" b="0" dirty="0"/>
          </a:p>
        </p:txBody>
      </p:sp>
      <p:sp>
        <p:nvSpPr>
          <p:cNvPr id="4" name="Title 6">
            <a:extLst>
              <a:ext uri="{FF2B5EF4-FFF2-40B4-BE49-F238E27FC236}">
                <a16:creationId xmlns:a16="http://schemas.microsoft.com/office/drawing/2014/main" id="{22B46291-3582-9708-A643-8E990D3C902C}"/>
              </a:ext>
            </a:extLst>
          </p:cNvPr>
          <p:cNvSpPr txBox="1">
            <a:spLocks/>
          </p:cNvSpPr>
          <p:nvPr/>
        </p:nvSpPr>
        <p:spPr>
          <a:xfrm>
            <a:off x="413012" y="4649010"/>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3200" b="0">
                <a:effectLst/>
                <a:latin typeface="Times New Roman" panose="02020603050405020304" pitchFamily="18" charset="0"/>
                <a:ea typeface="Calibri" panose="020F0502020204030204" pitchFamily="34" charset="0"/>
              </a:rPr>
              <a:t>Nhóm: 13</a:t>
            </a:r>
            <a:endParaRPr lang="en-US" sz="3200" b="0" dirty="0"/>
          </a:p>
        </p:txBody>
      </p:sp>
    </p:spTree>
    <p:extLst>
      <p:ext uri="{BB962C8B-B14F-4D97-AF65-F5344CB8AC3E}">
        <p14:creationId xmlns:p14="http://schemas.microsoft.com/office/powerpoint/2010/main" val="743172911"/>
      </p:ext>
    </p:extLst>
  </p:cSld>
  <p:clrMapOvr>
    <a:masterClrMapping/>
  </p:clrMapOvr>
  <mc:AlternateContent xmlns:mc="http://schemas.openxmlformats.org/markup-compatibility/2006" xmlns:p14="http://schemas.microsoft.com/office/powerpoint/2010/main">
    <mc:Choice Requires="p14">
      <p:transition spd="slow" p14:dur="2000" advTm="9278"/>
    </mc:Choice>
    <mc:Fallback xmlns="">
      <p:transition spd="slow" advTm="927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Use case Diagram</a:t>
            </a:r>
          </a:p>
        </p:txBody>
      </p:sp>
      <p:pic>
        <p:nvPicPr>
          <p:cNvPr id="9" name="Picture 8">
            <a:extLst>
              <a:ext uri="{FF2B5EF4-FFF2-40B4-BE49-F238E27FC236}">
                <a16:creationId xmlns:a16="http://schemas.microsoft.com/office/drawing/2014/main" id="{D0705356-0044-5B15-3D47-E4D5EC8A72A8}"/>
              </a:ext>
            </a:extLst>
          </p:cNvPr>
          <p:cNvPicPr>
            <a:picLocks noChangeAspect="1"/>
          </p:cNvPicPr>
          <p:nvPr/>
        </p:nvPicPr>
        <p:blipFill>
          <a:blip r:embed="rId2"/>
          <a:stretch>
            <a:fillRect/>
          </a:stretch>
        </p:blipFill>
        <p:spPr>
          <a:xfrm>
            <a:off x="1147284" y="799733"/>
            <a:ext cx="6849431" cy="5258534"/>
          </a:xfrm>
          <a:prstGeom prst="rect">
            <a:avLst/>
          </a:prstGeom>
        </p:spPr>
      </p:pic>
    </p:spTree>
    <p:extLst>
      <p:ext uri="{BB962C8B-B14F-4D97-AF65-F5344CB8AC3E}">
        <p14:creationId xmlns:p14="http://schemas.microsoft.com/office/powerpoint/2010/main" val="2751358436"/>
      </p:ext>
    </p:extLst>
  </p:cSld>
  <p:clrMapOvr>
    <a:masterClrMapping/>
  </p:clrMapOvr>
  <mc:AlternateContent xmlns:mc="http://schemas.openxmlformats.org/markup-compatibility/2006" xmlns:p14="http://schemas.microsoft.com/office/powerpoint/2010/main">
    <mc:Choice Requires="p14">
      <p:transition spd="med" p14:dur="700" advTm="43724">
        <p:fade/>
      </p:transition>
    </mc:Choice>
    <mc:Fallback xmlns="">
      <p:transition spd="med" advTm="43724">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3EB9B-C649-6B38-2C85-DA281C4D8A5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CF6033-EA76-B514-C94A-C5817CEC2173}"/>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ADEC480-565C-CFF2-A90B-FF151FD021F0}"/>
              </a:ext>
            </a:extLst>
          </p:cNvPr>
          <p:cNvSpPr>
            <a:spLocks noGrp="1"/>
          </p:cNvSpPr>
          <p:nvPr>
            <p:ph type="title"/>
          </p:nvPr>
        </p:nvSpPr>
        <p:spPr/>
        <p:txBody>
          <a:bodyPr/>
          <a:lstStyle/>
          <a:p>
            <a:r>
              <a:rPr lang="en-US"/>
              <a:t>Class Diagram</a:t>
            </a:r>
          </a:p>
        </p:txBody>
      </p:sp>
      <p:pic>
        <p:nvPicPr>
          <p:cNvPr id="5" name="Picture 4" descr="A diagram of a computer&#10;&#10;Description automatically generated with medium confidence">
            <a:extLst>
              <a:ext uri="{FF2B5EF4-FFF2-40B4-BE49-F238E27FC236}">
                <a16:creationId xmlns:a16="http://schemas.microsoft.com/office/drawing/2014/main" id="{DED7557C-7F4B-43ED-46AB-E7F5C42BE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796" y="911957"/>
            <a:ext cx="7604450" cy="5397016"/>
          </a:xfrm>
          <a:prstGeom prst="rect">
            <a:avLst/>
          </a:prstGeom>
        </p:spPr>
      </p:pic>
    </p:spTree>
    <p:extLst>
      <p:ext uri="{BB962C8B-B14F-4D97-AF65-F5344CB8AC3E}">
        <p14:creationId xmlns:p14="http://schemas.microsoft.com/office/powerpoint/2010/main" val="256985079"/>
      </p:ext>
    </p:extLst>
  </p:cSld>
  <p:clrMapOvr>
    <a:masterClrMapping/>
  </p:clrMapOvr>
  <mc:AlternateContent xmlns:mc="http://schemas.openxmlformats.org/markup-compatibility/2006" xmlns:p14="http://schemas.microsoft.com/office/powerpoint/2010/main">
    <mc:Choice Requires="p14">
      <p:transition spd="med" p14:dur="700" advTm="72936">
        <p:fade/>
      </p:transition>
    </mc:Choice>
    <mc:Fallback xmlns="">
      <p:transition spd="med" advTm="72936">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AB63E-B47A-0848-54F8-380736EC61D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A3C0E8-E504-382F-30D4-9D70ADB26E0B}"/>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1F59C419-3625-64B5-B4C5-EB90A8C956AB}"/>
              </a:ext>
            </a:extLst>
          </p:cNvPr>
          <p:cNvSpPr>
            <a:spLocks noGrp="1"/>
          </p:cNvSpPr>
          <p:nvPr>
            <p:ph type="title"/>
          </p:nvPr>
        </p:nvSpPr>
        <p:spPr/>
        <p:txBody>
          <a:bodyPr/>
          <a:lstStyle/>
          <a:p>
            <a:r>
              <a:rPr lang="en-US"/>
              <a:t>Class Diagram</a:t>
            </a:r>
          </a:p>
        </p:txBody>
      </p:sp>
      <p:pic>
        <p:nvPicPr>
          <p:cNvPr id="5" name="Picture 4">
            <a:extLst>
              <a:ext uri="{FF2B5EF4-FFF2-40B4-BE49-F238E27FC236}">
                <a16:creationId xmlns:a16="http://schemas.microsoft.com/office/drawing/2014/main" id="{CDE5F143-A4AA-49CB-6CE4-0511E147A4FF}"/>
              </a:ext>
            </a:extLst>
          </p:cNvPr>
          <p:cNvPicPr>
            <a:picLocks noChangeAspect="1"/>
          </p:cNvPicPr>
          <p:nvPr/>
        </p:nvPicPr>
        <p:blipFill>
          <a:blip r:embed="rId2"/>
          <a:stretch>
            <a:fillRect/>
          </a:stretch>
        </p:blipFill>
        <p:spPr>
          <a:xfrm>
            <a:off x="235077" y="849087"/>
            <a:ext cx="7313287" cy="5404304"/>
          </a:xfrm>
          <a:prstGeom prst="rect">
            <a:avLst/>
          </a:prstGeom>
        </p:spPr>
      </p:pic>
    </p:spTree>
    <p:extLst>
      <p:ext uri="{BB962C8B-B14F-4D97-AF65-F5344CB8AC3E}">
        <p14:creationId xmlns:p14="http://schemas.microsoft.com/office/powerpoint/2010/main" val="1911918737"/>
      </p:ext>
    </p:extLst>
  </p:cSld>
  <p:clrMapOvr>
    <a:masterClrMapping/>
  </p:clrMapOvr>
  <mc:AlternateContent xmlns:mc="http://schemas.openxmlformats.org/markup-compatibility/2006" xmlns:p14="http://schemas.microsoft.com/office/powerpoint/2010/main">
    <mc:Choice Requires="p14">
      <p:transition spd="med" p14:dur="700" advTm="65620">
        <p:fade/>
      </p:transition>
    </mc:Choice>
    <mc:Fallback xmlns="">
      <p:transition spd="med" advTm="6562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4832A-0C90-8A41-389A-3939F727C53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5CA452-7975-A388-9F1A-BCDEDB00E78F}"/>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0E78E413-B7EC-3BC1-D751-72116C98B795}"/>
              </a:ext>
            </a:extLst>
          </p:cNvPr>
          <p:cNvSpPr>
            <a:spLocks noGrp="1"/>
          </p:cNvSpPr>
          <p:nvPr>
            <p:ph type="title"/>
          </p:nvPr>
        </p:nvSpPr>
        <p:spPr/>
        <p:txBody>
          <a:bodyPr/>
          <a:lstStyle/>
          <a:p>
            <a:r>
              <a:rPr lang="en-US"/>
              <a:t>Class Diagram</a:t>
            </a:r>
          </a:p>
        </p:txBody>
      </p:sp>
      <p:pic>
        <p:nvPicPr>
          <p:cNvPr id="5" name="Picture 4">
            <a:extLst>
              <a:ext uri="{FF2B5EF4-FFF2-40B4-BE49-F238E27FC236}">
                <a16:creationId xmlns:a16="http://schemas.microsoft.com/office/drawing/2014/main" id="{424878C0-A985-FEC7-3FFA-25A2D06AE429}"/>
              </a:ext>
            </a:extLst>
          </p:cNvPr>
          <p:cNvPicPr>
            <a:picLocks noChangeAspect="1"/>
          </p:cNvPicPr>
          <p:nvPr/>
        </p:nvPicPr>
        <p:blipFill>
          <a:blip r:embed="rId2"/>
          <a:stretch>
            <a:fillRect/>
          </a:stretch>
        </p:blipFill>
        <p:spPr>
          <a:xfrm>
            <a:off x="2702689" y="1035295"/>
            <a:ext cx="3738622" cy="4787410"/>
          </a:xfrm>
          <a:prstGeom prst="rect">
            <a:avLst/>
          </a:prstGeom>
        </p:spPr>
      </p:pic>
    </p:spTree>
    <p:extLst>
      <p:ext uri="{BB962C8B-B14F-4D97-AF65-F5344CB8AC3E}">
        <p14:creationId xmlns:p14="http://schemas.microsoft.com/office/powerpoint/2010/main" val="1024605419"/>
      </p:ext>
    </p:extLst>
  </p:cSld>
  <p:clrMapOvr>
    <a:masterClrMapping/>
  </p:clrMapOvr>
  <mc:AlternateContent xmlns:mc="http://schemas.openxmlformats.org/markup-compatibility/2006" xmlns:p14="http://schemas.microsoft.com/office/powerpoint/2010/main">
    <mc:Choice Requires="p14">
      <p:transition spd="med" p14:dur="700" advTm="63183">
        <p:fade/>
      </p:transition>
    </mc:Choice>
    <mc:Fallback xmlns="">
      <p:transition spd="med" advTm="63183">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43897-6EBF-611D-E934-136C076FD5D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199FF1-75FA-E8F5-733E-6BBA5E81365A}"/>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DE86F097-FDB1-3A5D-6D8B-49C50363B1EC}"/>
              </a:ext>
            </a:extLst>
          </p:cNvPr>
          <p:cNvSpPr>
            <a:spLocks noGrp="1"/>
          </p:cNvSpPr>
          <p:nvPr>
            <p:ph type="title"/>
          </p:nvPr>
        </p:nvSpPr>
        <p:spPr/>
        <p:txBody>
          <a:bodyPr/>
          <a:lstStyle/>
          <a:p>
            <a:r>
              <a:rPr lang="en-US"/>
              <a:t>Class Diagram</a:t>
            </a:r>
          </a:p>
        </p:txBody>
      </p:sp>
      <p:pic>
        <p:nvPicPr>
          <p:cNvPr id="5" name="Picture 4">
            <a:extLst>
              <a:ext uri="{FF2B5EF4-FFF2-40B4-BE49-F238E27FC236}">
                <a16:creationId xmlns:a16="http://schemas.microsoft.com/office/drawing/2014/main" id="{48DAE649-1BFF-9FAF-0498-32D0BC4BB1C4}"/>
              </a:ext>
            </a:extLst>
          </p:cNvPr>
          <p:cNvPicPr>
            <a:picLocks noChangeAspect="1"/>
          </p:cNvPicPr>
          <p:nvPr/>
        </p:nvPicPr>
        <p:blipFill>
          <a:blip r:embed="rId2"/>
          <a:stretch>
            <a:fillRect/>
          </a:stretch>
        </p:blipFill>
        <p:spPr>
          <a:xfrm>
            <a:off x="522795" y="3169429"/>
            <a:ext cx="8555891" cy="1698094"/>
          </a:xfrm>
          <a:prstGeom prst="rect">
            <a:avLst/>
          </a:prstGeom>
        </p:spPr>
      </p:pic>
    </p:spTree>
    <p:extLst>
      <p:ext uri="{BB962C8B-B14F-4D97-AF65-F5344CB8AC3E}">
        <p14:creationId xmlns:p14="http://schemas.microsoft.com/office/powerpoint/2010/main" val="2973538561"/>
      </p:ext>
    </p:extLst>
  </p:cSld>
  <p:clrMapOvr>
    <a:masterClrMapping/>
  </p:clrMapOvr>
  <mc:AlternateContent xmlns:mc="http://schemas.openxmlformats.org/markup-compatibility/2006" xmlns:p14="http://schemas.microsoft.com/office/powerpoint/2010/main">
    <mc:Choice Requires="p14">
      <p:transition spd="med" p14:dur="700" advTm="16854">
        <p:fade/>
      </p:transition>
    </mc:Choice>
    <mc:Fallback xmlns="">
      <p:transition spd="med" advTm="16854">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1EAD5-AF7F-FBEB-9E98-1C6B4645C94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332C5C9-F34A-EDFC-E89E-713E1D7F4A4C}"/>
              </a:ext>
            </a:extLst>
          </p:cNvPr>
          <p:cNvSpPr txBox="1"/>
          <p:nvPr/>
        </p:nvSpPr>
        <p:spPr>
          <a:xfrm>
            <a:off x="600500" y="4169568"/>
            <a:ext cx="8434317" cy="970478"/>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Tx/>
              <a:buChar char="-"/>
            </a:pPr>
            <a:r>
              <a:rPr lang="fr-FR" sz="1700">
                <a:effectLst/>
                <a:latin typeface="Arial" panose="020B0604020202020204" pitchFamily="34" charset="0"/>
                <a:ea typeface="Calibri" panose="020F0502020204030204" pitchFamily="34" charset="0"/>
                <a:cs typeface="Arial" panose="020B0604020202020204" pitchFamily="34" charset="0"/>
              </a:rPr>
              <a:t>Main phụ thuộc vào MainController để điều khiển giao diện.</a:t>
            </a:r>
          </a:p>
          <a:p>
            <a:pPr marL="285750" indent="-285750">
              <a:buFontTx/>
              <a:buChar char="-"/>
            </a:pPr>
            <a:r>
              <a:rPr lang="vi-VN" sz="1700">
                <a:latin typeface="Arial" panose="020B0604020202020204" pitchFamily="34" charset="0"/>
                <a:cs typeface="Arial" panose="020B0604020202020204" pitchFamily="34" charset="0"/>
              </a:rPr>
              <a:t>MainController phụ thuộc vào AlgorithmScreenController để xử lý thuật toán, tương tác dữ liệu và giao diện.</a:t>
            </a:r>
          </a:p>
        </p:txBody>
      </p:sp>
      <p:sp>
        <p:nvSpPr>
          <p:cNvPr id="2" name="Slide Number Placeholder 1">
            <a:extLst>
              <a:ext uri="{FF2B5EF4-FFF2-40B4-BE49-F238E27FC236}">
                <a16:creationId xmlns:a16="http://schemas.microsoft.com/office/drawing/2014/main" id="{AD42FF74-3FA7-4404-3D5C-31E556EC88A8}"/>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849B5F83-8711-AFEA-E008-DE7853F97467}"/>
              </a:ext>
            </a:extLst>
          </p:cNvPr>
          <p:cNvSpPr>
            <a:spLocks noGrp="1"/>
          </p:cNvSpPr>
          <p:nvPr>
            <p:ph type="title"/>
          </p:nvPr>
        </p:nvSpPr>
        <p:spPr/>
        <p:txBody>
          <a:bodyPr/>
          <a:lstStyle/>
          <a:p>
            <a:r>
              <a:rPr lang="en-US"/>
              <a:t>OOP Techniques</a:t>
            </a:r>
          </a:p>
        </p:txBody>
      </p:sp>
      <p:sp>
        <p:nvSpPr>
          <p:cNvPr id="7" name="TextBox 6">
            <a:extLst>
              <a:ext uri="{FF2B5EF4-FFF2-40B4-BE49-F238E27FC236}">
                <a16:creationId xmlns:a16="http://schemas.microsoft.com/office/drawing/2014/main" id="{9F6AE4F8-2D6E-4E9A-2958-E317C428147F}"/>
              </a:ext>
            </a:extLst>
          </p:cNvPr>
          <p:cNvSpPr txBox="1"/>
          <p:nvPr/>
        </p:nvSpPr>
        <p:spPr>
          <a:xfrm>
            <a:off x="600501" y="1763786"/>
            <a:ext cx="8434317" cy="970478"/>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700">
                <a:latin typeface="Arial" panose="020B0604020202020204" pitchFamily="34" charset="0"/>
                <a:cs typeface="Arial" panose="020B0604020202020204" pitchFamily="34" charset="0"/>
              </a:rPr>
              <a:t>Lớp SortAlgorithm là lớp cơ sở trừu tượng, định nghĩa phương thức sort() mà không quan tâm đến cách triển khai cụ thể. Các lớp con phải hiện thực hóa cụ thể phương thức này.</a:t>
            </a:r>
          </a:p>
        </p:txBody>
      </p:sp>
      <p:sp>
        <p:nvSpPr>
          <p:cNvPr id="5" name="TextBox 4">
            <a:extLst>
              <a:ext uri="{FF2B5EF4-FFF2-40B4-BE49-F238E27FC236}">
                <a16:creationId xmlns:a16="http://schemas.microsoft.com/office/drawing/2014/main" id="{D47D6938-70F5-8B0D-B385-6355A109AA30}"/>
              </a:ext>
            </a:extLst>
          </p:cNvPr>
          <p:cNvSpPr txBox="1"/>
          <p:nvPr/>
        </p:nvSpPr>
        <p:spPr>
          <a:xfrm>
            <a:off x="600501" y="1132762"/>
            <a:ext cx="4121624" cy="624423"/>
          </a:xfrm>
          <a:prstGeom prst="snip2Diag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sz="2800"/>
              <a:t>Trừu tượng (Abstraction)</a:t>
            </a:r>
          </a:p>
        </p:txBody>
      </p:sp>
      <p:sp>
        <p:nvSpPr>
          <p:cNvPr id="8" name="TextBox 7">
            <a:extLst>
              <a:ext uri="{FF2B5EF4-FFF2-40B4-BE49-F238E27FC236}">
                <a16:creationId xmlns:a16="http://schemas.microsoft.com/office/drawing/2014/main" id="{14A8FE8C-596B-11E6-1F8F-C538EB632581}"/>
              </a:ext>
            </a:extLst>
          </p:cNvPr>
          <p:cNvSpPr txBox="1"/>
          <p:nvPr/>
        </p:nvSpPr>
        <p:spPr>
          <a:xfrm>
            <a:off x="600500" y="3565840"/>
            <a:ext cx="4121624" cy="624423"/>
          </a:xfrm>
          <a:prstGeom prst="snip2Diag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sz="2800"/>
              <a:t>Phụ thuộc (Dependency)</a:t>
            </a:r>
          </a:p>
        </p:txBody>
      </p:sp>
    </p:spTree>
    <p:extLst>
      <p:ext uri="{BB962C8B-B14F-4D97-AF65-F5344CB8AC3E}">
        <p14:creationId xmlns:p14="http://schemas.microsoft.com/office/powerpoint/2010/main" val="2240405939"/>
      </p:ext>
    </p:extLst>
  </p:cSld>
  <p:clrMapOvr>
    <a:masterClrMapping/>
  </p:clrMapOvr>
  <mc:AlternateContent xmlns:mc="http://schemas.openxmlformats.org/markup-compatibility/2006" xmlns:p14="http://schemas.microsoft.com/office/powerpoint/2010/main">
    <mc:Choice Requires="p14">
      <p:transition spd="med" p14:dur="700" advTm="35783">
        <p:fade/>
      </p:transition>
    </mc:Choice>
    <mc:Fallback xmlns="">
      <p:transition spd="med" advTm="35783">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9F2ED-1573-CEAF-9909-BFCE30C6AE9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15E185-C734-1088-39F3-E5015C6939D3}"/>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4149CEFD-1606-718A-A882-FCB929E792E9}"/>
              </a:ext>
            </a:extLst>
          </p:cNvPr>
          <p:cNvSpPr>
            <a:spLocks noGrp="1"/>
          </p:cNvSpPr>
          <p:nvPr>
            <p:ph type="title"/>
          </p:nvPr>
        </p:nvSpPr>
        <p:spPr/>
        <p:txBody>
          <a:bodyPr/>
          <a:lstStyle/>
          <a:p>
            <a:r>
              <a:rPr lang="en-US"/>
              <a:t>OOP Techniques</a:t>
            </a:r>
          </a:p>
        </p:txBody>
      </p:sp>
      <p:sp>
        <p:nvSpPr>
          <p:cNvPr id="7" name="TextBox 6">
            <a:extLst>
              <a:ext uri="{FF2B5EF4-FFF2-40B4-BE49-F238E27FC236}">
                <a16:creationId xmlns:a16="http://schemas.microsoft.com/office/drawing/2014/main" id="{63F82CA1-3B82-4AEE-71C4-1F12DAC84371}"/>
              </a:ext>
            </a:extLst>
          </p:cNvPr>
          <p:cNvSpPr txBox="1"/>
          <p:nvPr/>
        </p:nvSpPr>
        <p:spPr>
          <a:xfrm>
            <a:off x="600501" y="1763786"/>
            <a:ext cx="8434317" cy="3967043"/>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Tx/>
              <a:buChar char="-"/>
            </a:pPr>
            <a:r>
              <a:rPr lang="en-US" sz="2000" dirty="0" err="1">
                <a:latin typeface="Arial" panose="020B0604020202020204" pitchFamily="34" charset="0"/>
                <a:cs typeface="Arial" panose="020B0604020202020204" pitchFamily="34" charset="0"/>
              </a:rPr>
              <a:t>Lớp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SortAlgorithm</a:t>
            </a:r>
            <a:r>
              <a:rPr lang="en-US" sz="2000" dirty="0">
                <a:latin typeface="Arial" panose="020B0604020202020204" pitchFamily="34" charset="0"/>
                <a:cs typeface="Arial" panose="020B0604020202020204" pitchFamily="34" charset="0"/>
              </a:rPr>
              <a:t>: </a:t>
            </a:r>
          </a:p>
          <a:p>
            <a:r>
              <a:rPr lang="en-US" sz="1700" dirty="0">
                <a:latin typeface="Arial" panose="020B0604020202020204" pitchFamily="34" charset="0"/>
                <a:cs typeface="Arial" panose="020B0604020202020204" pitchFamily="34" charset="0"/>
              </a:rPr>
              <a:t>	+ </a:t>
            </a:r>
            <a:r>
              <a:rPr lang="vi-VN" sz="1700" dirty="0">
                <a:latin typeface="Arial" panose="020B0604020202020204" pitchFamily="34" charset="0"/>
                <a:cs typeface="Arial" panose="020B0604020202020204" pitchFamily="34" charset="0"/>
              </a:rPr>
              <a:t>Các thuộc tính array và steps được khai báo với mức truy cập protected</a:t>
            </a:r>
            <a:endParaRPr lang="en-US" sz="1700" dirty="0">
              <a:latin typeface="Arial" panose="020B0604020202020204" pitchFamily="34" charset="0"/>
              <a:cs typeface="Arial" panose="020B0604020202020204" pitchFamily="34" charset="0"/>
            </a:endParaRPr>
          </a:p>
          <a:p>
            <a:r>
              <a:rPr lang="en-US" sz="1700" dirty="0">
                <a:latin typeface="Arial" panose="020B0604020202020204" pitchFamily="34" charset="0"/>
                <a:cs typeface="Arial" panose="020B0604020202020204" pitchFamily="34" charset="0"/>
              </a:rPr>
              <a:t>	+ </a:t>
            </a:r>
            <a:r>
              <a:rPr lang="en-US" sz="1700" dirty="0" err="1">
                <a:latin typeface="Arial" panose="020B0604020202020204" pitchFamily="34" charset="0"/>
                <a:cs typeface="Arial" panose="020B0604020202020204" pitchFamily="34" charset="0"/>
              </a:rPr>
              <a:t>Sử</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dụng</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các</a:t>
            </a:r>
            <a:r>
              <a:rPr lang="en-US" sz="1700" dirty="0">
                <a:latin typeface="Arial" panose="020B0604020202020204" pitchFamily="34" charset="0"/>
                <a:cs typeface="Arial" panose="020B0604020202020204" pitchFamily="34" charset="0"/>
              </a:rPr>
              <a:t> getter </a:t>
            </a:r>
            <a:r>
              <a:rPr lang="en-US" sz="1700" dirty="0" err="1">
                <a:latin typeface="Arial" panose="020B0604020202020204" pitchFamily="34" charset="0"/>
                <a:cs typeface="Arial" panose="020B0604020202020204" pitchFamily="34" charset="0"/>
              </a:rPr>
              <a:t>và</a:t>
            </a:r>
            <a:r>
              <a:rPr lang="en-US" sz="1700" dirty="0">
                <a:latin typeface="Arial" panose="020B0604020202020204" pitchFamily="34" charset="0"/>
                <a:cs typeface="Arial" panose="020B0604020202020204" pitchFamily="34" charset="0"/>
              </a:rPr>
              <a:t> setter </a:t>
            </a:r>
            <a:r>
              <a:rPr lang="en-US" sz="1700" dirty="0" err="1">
                <a:latin typeface="Arial" panose="020B0604020202020204" pitchFamily="34" charset="0"/>
                <a:cs typeface="Arial" panose="020B0604020202020204" pitchFamily="34" charset="0"/>
              </a:rPr>
              <a:t>để</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kiểm</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soát</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truy</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cập</a:t>
            </a:r>
            <a:r>
              <a:rPr lang="en-US" sz="1700" dirty="0">
                <a:latin typeface="Arial" panose="020B0604020202020204" pitchFamily="34" charset="0"/>
                <a:cs typeface="Arial" panose="020B0604020202020204" pitchFamily="34" charset="0"/>
              </a:rPr>
              <a:t>.</a:t>
            </a:r>
          </a:p>
          <a:p>
            <a:r>
              <a:rPr lang="en-US" sz="1700" dirty="0">
                <a:latin typeface="Arial" panose="020B0604020202020204" pitchFamily="34" charset="0"/>
                <a:cs typeface="Arial" panose="020B0604020202020204" pitchFamily="34" charset="0"/>
              </a:rPr>
              <a:t>	+ </a:t>
            </a:r>
            <a:r>
              <a:rPr lang="en-US" sz="1700" dirty="0" err="1">
                <a:latin typeface="Arial" panose="020B0604020202020204" pitchFamily="34" charset="0"/>
                <a:cs typeface="Arial" panose="020B0604020202020204" pitchFamily="34" charset="0"/>
              </a:rPr>
              <a:t>Phương</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thức</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saveStep</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sử</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dụng</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array.clone</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để</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lưu</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trạng</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thái</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của</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mảng</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tránh</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bị</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thay</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đổi</a:t>
            </a:r>
            <a:r>
              <a:rPr lang="en-US" sz="1700" dirty="0">
                <a:latin typeface="Arial" panose="020B0604020202020204" pitchFamily="34" charset="0"/>
                <a:cs typeface="Arial" panose="020B0604020202020204" pitchFamily="34" charset="0"/>
              </a:rPr>
              <a:t>.</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Lớp</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AlgorithmScreenController</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r>
              <a:rPr lang="en-US" sz="1700" dirty="0">
                <a:solidFill>
                  <a:prstClr val="black"/>
                </a:solidFill>
                <a:latin typeface="Arial" panose="020B0604020202020204" pitchFamily="34" charset="0"/>
                <a:cs typeface="Arial" panose="020B0604020202020204" pitchFamily="34" charset="0"/>
              </a:rPr>
              <a:t>	+</a:t>
            </a:r>
            <a:r>
              <a:rPr kumimoji="0" lang="en-US" sz="17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lang="vi-VN" sz="1700" dirty="0">
                <a:latin typeface="Arial" panose="020B0604020202020204" pitchFamily="34" charset="0"/>
                <a:cs typeface="Arial" panose="020B0604020202020204" pitchFamily="34" charset="0"/>
              </a:rPr>
              <a:t>Các thuộc tính như userOption, intList, sortAgorithm được khai báo dưới dạng private</a:t>
            </a:r>
            <a:r>
              <a:rPr lang="en-US" sz="1700" dirty="0">
                <a:latin typeface="Arial" panose="020B0604020202020204" pitchFamily="34" charset="0"/>
                <a:cs typeface="Arial" panose="020B0604020202020204" pitchFamily="34" charset="0"/>
              </a:rPr>
              <a:t>. </a:t>
            </a:r>
            <a:r>
              <a:rPr lang="vi-VN" sz="1700" dirty="0">
                <a:latin typeface="Arial" panose="020B0604020202020204" pitchFamily="34" charset="0"/>
                <a:cs typeface="Arial" panose="020B0604020202020204" pitchFamily="34" charset="0"/>
              </a:rPr>
              <a:t>Các thành phần giao diện Label, TextField, ScrollPane được quản lý bởi FXML, và chỉ có thể truy cập trong lớp này hoặc thông qua các phương thức xử lý.</a:t>
            </a:r>
            <a:endParaRPr lang="en-US" sz="1700" dirty="0">
              <a:latin typeface="Arial" panose="020B0604020202020204" pitchFamily="34" charset="0"/>
              <a:cs typeface="Arial" panose="020B0604020202020204" pitchFamily="34" charset="0"/>
            </a:endParaRPr>
          </a:p>
          <a:p>
            <a:r>
              <a:rPr lang="en-US" sz="1700" dirty="0">
                <a:solidFill>
                  <a:prstClr val="black"/>
                </a:solidFill>
                <a:latin typeface="Arial" panose="020B0604020202020204" pitchFamily="34" charset="0"/>
                <a:cs typeface="Arial" panose="020B0604020202020204" pitchFamily="34" charset="0"/>
              </a:rPr>
              <a:t>	+ </a:t>
            </a:r>
            <a:r>
              <a:rPr lang="vi-VN" sz="1700" dirty="0">
                <a:latin typeface="Arial" panose="020B0604020202020204" pitchFamily="34" charset="0"/>
                <a:cs typeface="Arial" panose="020B0604020202020204" pitchFamily="34" charset="0"/>
              </a:rPr>
              <a:t>Kiểm soát truy cập qua phương thức:</a:t>
            </a:r>
          </a:p>
          <a:p>
            <a:r>
              <a:rPr lang="en-US" sz="1700" dirty="0">
                <a:latin typeface="Arial" panose="020B0604020202020204" pitchFamily="34" charset="0"/>
                <a:cs typeface="Arial" panose="020B0604020202020204" pitchFamily="34" charset="0"/>
              </a:rPr>
              <a:t>		</a:t>
            </a:r>
            <a:r>
              <a:rPr lang="vi-VN" sz="1700" dirty="0">
                <a:latin typeface="Arial" panose="020B0604020202020204" pitchFamily="34" charset="0"/>
                <a:cs typeface="Arial" panose="020B0604020202020204" pitchFamily="34" charset="0"/>
              </a:rPr>
              <a:t>setUserOption(): Thiết lập thuật toán và cập nhật giao diện.</a:t>
            </a:r>
          </a:p>
          <a:p>
            <a:r>
              <a:rPr lang="en-US" sz="1700" dirty="0">
                <a:latin typeface="Arial" panose="020B0604020202020204" pitchFamily="34" charset="0"/>
                <a:cs typeface="Arial" panose="020B0604020202020204" pitchFamily="34" charset="0"/>
              </a:rPr>
              <a:t>		</a:t>
            </a:r>
            <a:r>
              <a:rPr lang="vi-VN" sz="1700" dirty="0">
                <a:latin typeface="Arial" panose="020B0604020202020204" pitchFamily="34" charset="0"/>
                <a:cs typeface="Arial" panose="020B0604020202020204" pitchFamily="34" charset="0"/>
              </a:rPr>
              <a:t>uploadButton() và generateButton(): Quản lý nhập liệu và dữ liệu mảng.</a:t>
            </a:r>
          </a:p>
        </p:txBody>
      </p:sp>
      <p:sp>
        <p:nvSpPr>
          <p:cNvPr id="5" name="TextBox 4">
            <a:extLst>
              <a:ext uri="{FF2B5EF4-FFF2-40B4-BE49-F238E27FC236}">
                <a16:creationId xmlns:a16="http://schemas.microsoft.com/office/drawing/2014/main" id="{6F759F1F-A1E9-1B1E-BB03-5384FC7CEB07}"/>
              </a:ext>
            </a:extLst>
          </p:cNvPr>
          <p:cNvSpPr txBox="1"/>
          <p:nvPr/>
        </p:nvSpPr>
        <p:spPr>
          <a:xfrm>
            <a:off x="600501" y="1132762"/>
            <a:ext cx="4121624" cy="624423"/>
          </a:xfrm>
          <a:prstGeom prst="snip2Diag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sz="2800"/>
              <a:t>Đóng gói (Encapsulation)</a:t>
            </a:r>
          </a:p>
        </p:txBody>
      </p:sp>
    </p:spTree>
    <p:extLst>
      <p:ext uri="{BB962C8B-B14F-4D97-AF65-F5344CB8AC3E}">
        <p14:creationId xmlns:p14="http://schemas.microsoft.com/office/powerpoint/2010/main" val="1164086645"/>
      </p:ext>
    </p:extLst>
  </p:cSld>
  <p:clrMapOvr>
    <a:masterClrMapping/>
  </p:clrMapOvr>
  <mc:AlternateContent xmlns:mc="http://schemas.openxmlformats.org/markup-compatibility/2006" xmlns:p14="http://schemas.microsoft.com/office/powerpoint/2010/main">
    <mc:Choice Requires="p14">
      <p:transition spd="med" p14:dur="700" advTm="48087">
        <p:fade/>
      </p:transition>
    </mc:Choice>
    <mc:Fallback xmlns="">
      <p:transition spd="med" advTm="48087">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1169</TotalTime>
  <Words>469</Words>
  <Application>Microsoft Office PowerPoint</Application>
  <PresentationFormat>On-screen Show (4:3)</PresentationFormat>
  <Paragraphs>53</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 Narrow</vt:lpstr>
      <vt:lpstr>Arial</vt:lpstr>
      <vt:lpstr>Calibri</vt:lpstr>
      <vt:lpstr>Lato</vt:lpstr>
      <vt:lpstr>Times New Roman</vt:lpstr>
      <vt:lpstr>Office Theme</vt:lpstr>
      <vt:lpstr>Thành viên</vt:lpstr>
      <vt:lpstr>PowerPoint Presentation</vt:lpstr>
      <vt:lpstr>Use case Diagram</vt:lpstr>
      <vt:lpstr>Class Diagram</vt:lpstr>
      <vt:lpstr>Class Diagram</vt:lpstr>
      <vt:lpstr>Class Diagram</vt:lpstr>
      <vt:lpstr>Class Diagram</vt:lpstr>
      <vt:lpstr>OOP Techniques</vt:lpstr>
      <vt:lpstr>OOP Techniques</vt:lpstr>
      <vt:lpstr>OOP Techniques</vt:lpstr>
      <vt:lpstr>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Le Tuan Khai 20225861</cp:lastModifiedBy>
  <cp:revision>25</cp:revision>
  <dcterms:created xsi:type="dcterms:W3CDTF">2021-05-28T04:32:29Z</dcterms:created>
  <dcterms:modified xsi:type="dcterms:W3CDTF">2024-12-28T15:27:28Z</dcterms:modified>
</cp:coreProperties>
</file>